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67" r:id="rId4"/>
    <p:sldId id="266" r:id="rId5"/>
    <p:sldId id="257" r:id="rId6"/>
    <p:sldId id="269" r:id="rId7"/>
    <p:sldId id="270" r:id="rId8"/>
    <p:sldId id="271" r:id="rId9"/>
    <p:sldId id="276" r:id="rId10"/>
    <p:sldId id="283" r:id="rId11"/>
    <p:sldId id="284" r:id="rId12"/>
    <p:sldId id="285" r:id="rId13"/>
    <p:sldId id="261" r:id="rId14"/>
    <p:sldId id="265" r:id="rId15"/>
    <p:sldId id="286" r:id="rId16"/>
    <p:sldId id="262" r:id="rId17"/>
    <p:sldId id="287" r:id="rId18"/>
    <p:sldId id="260" r:id="rId19"/>
  </p:sldIdLst>
  <p:sldSz cx="18288000" cy="10287000"/>
  <p:notesSz cx="6858000" cy="9144000"/>
  <p:embeddedFontLst>
    <p:embeddedFont>
      <p:font typeface="Abadi" panose="020B0604020104020204" pitchFamily="34" charset="0"/>
      <p:regular r:id="rId21"/>
    </p:embeddedFont>
    <p:embeddedFont>
      <p:font typeface="Abadi Extra Light" panose="020B0204020104020204" pitchFamily="34" charset="0"/>
      <p:regular r:id="rId22"/>
    </p:embeddedFont>
    <p:embeddedFont>
      <p:font typeface="Akhbar MT" pitchFamily="2" charset="-78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unito" panose="020B0604020202020204" charset="0"/>
      <p:regular r:id="rId29"/>
      <p:bold r:id="rId30"/>
      <p:italic r:id="rId31"/>
      <p:boldItalic r:id="rId32"/>
    </p:embeddedFont>
    <p:embeddedFont>
      <p:font typeface="Rubik One" panose="020B0604020202020204" charset="-79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967"/>
    <a:srgbClr val="E773FF"/>
    <a:srgbClr val="4F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2" d="100"/>
          <a:sy n="42" d="100"/>
        </p:scale>
        <p:origin x="782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8ED33-AE2E-4921-99DB-EDA4176EFFED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C7AF5-967C-4F46-B274-11731C31D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2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Certainly! Here are three extended scenarios for Quantum Tic Tac Toe, incorporating classical moves, superposition moves, and measurement moves.</a:t>
            </a:r>
          </a:p>
          <a:p>
            <a:endParaRPr lang="en-US"/>
          </a:p>
          <a:p>
            <a:r>
              <a:rPr lang="en-US"/>
              <a:t>Scenario 1: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left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right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right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The game ends in a tie as there is no possible winning combination.</a:t>
            </a:r>
          </a:p>
          <a:p>
            <a:endParaRPr lang="en-US"/>
          </a:p>
          <a:p>
            <a:r>
              <a:rPr lang="en-US"/>
              <a:t>Scenario 2: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right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top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top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top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Player X wins the game with a vertical line in the middle column.</a:t>
            </a:r>
          </a:p>
          <a:p>
            <a:endParaRPr lang="en-US"/>
          </a:p>
          <a:p>
            <a:r>
              <a:rPr lang="en-US"/>
              <a:t>Scenario 3: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right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middle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right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Player O wins the game with a diagonal line from the bottom left to the top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C7AF5-967C-4F46-B274-11731C31D7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Certainly! Here are three extended scenarios for Quantum Tic Tac Toe, incorporating classical moves, superposition moves, and measurement moves.</a:t>
            </a:r>
          </a:p>
          <a:p>
            <a:endParaRPr lang="en-US"/>
          </a:p>
          <a:p>
            <a:r>
              <a:rPr lang="en-US"/>
              <a:t>Scenario 1: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left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right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right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The game ends in a tie as there is no possible winning combination.</a:t>
            </a:r>
          </a:p>
          <a:p>
            <a:endParaRPr lang="en-US"/>
          </a:p>
          <a:p>
            <a:r>
              <a:rPr lang="en-US"/>
              <a:t>Scenario 2: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right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top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top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top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Player X wins the game with a vertical line in the middle column.</a:t>
            </a:r>
          </a:p>
          <a:p>
            <a:endParaRPr lang="en-US"/>
          </a:p>
          <a:p>
            <a:r>
              <a:rPr lang="en-US"/>
              <a:t>Scenario 3: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right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middle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right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Player O wins the game with a diagonal line from the bottom left to the top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C7AF5-967C-4F46-B274-11731C31D7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1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Certainly! Here are three extended scenarios for Quantum Tic Tac Toe, incorporating classical moves, superposition moves, and measurement moves.</a:t>
            </a:r>
          </a:p>
          <a:p>
            <a:endParaRPr lang="en-US"/>
          </a:p>
          <a:p>
            <a:r>
              <a:rPr lang="en-US"/>
              <a:t>Scenario 1: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left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right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right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The game ends in a tie as there is no possible winning combination.</a:t>
            </a:r>
          </a:p>
          <a:p>
            <a:endParaRPr lang="en-US"/>
          </a:p>
          <a:p>
            <a:r>
              <a:rPr lang="en-US"/>
              <a:t>Scenario 2: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right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top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top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top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Player X wins the game with a vertical line in the middle column.</a:t>
            </a:r>
          </a:p>
          <a:p>
            <a:endParaRPr lang="en-US"/>
          </a:p>
          <a:p>
            <a:r>
              <a:rPr lang="en-US"/>
              <a:t>Scenario 3: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right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middle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right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Player O wins the game with a diagonal line from the bottom left to the top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C7AF5-967C-4F46-B274-11731C31D7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7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Certainly! Here are three extended scenarios for Quantum Tic Tac Toe, incorporating classical moves, superposition moves, and measurement moves.</a:t>
            </a:r>
          </a:p>
          <a:p>
            <a:endParaRPr lang="en-US"/>
          </a:p>
          <a:p>
            <a:r>
              <a:rPr lang="en-US"/>
              <a:t>Scenario 1: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left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right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right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The game ends in a tie as there is no possible winning combination.</a:t>
            </a:r>
          </a:p>
          <a:p>
            <a:endParaRPr lang="en-US"/>
          </a:p>
          <a:p>
            <a:r>
              <a:rPr lang="en-US"/>
              <a:t>Scenario 2: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right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top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top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top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Player X wins the game with a vertical line in the middle column.</a:t>
            </a:r>
          </a:p>
          <a:p>
            <a:endParaRPr lang="en-US"/>
          </a:p>
          <a:p>
            <a:r>
              <a:rPr lang="en-US"/>
              <a:t>Scenario 3: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right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middle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right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Player O wins the game with a diagonal line from the bottom left to the top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C7AF5-967C-4F46-B274-11731C31D7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4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Certainly! Here are three extended scenarios for Quantum Tic Tac Toe, incorporating classical moves, superposition moves, and measurement moves.</a:t>
            </a:r>
          </a:p>
          <a:p>
            <a:endParaRPr lang="en-US"/>
          </a:p>
          <a:p>
            <a:r>
              <a:rPr lang="en-US"/>
              <a:t>Scenario 1: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left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right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right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The game ends in a tie as there is no possible winning combination.</a:t>
            </a:r>
          </a:p>
          <a:p>
            <a:endParaRPr lang="en-US"/>
          </a:p>
          <a:p>
            <a:r>
              <a:rPr lang="en-US"/>
              <a:t>Scenario 2: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right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top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top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top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Player X wins the game with a vertical line in the middle column.</a:t>
            </a:r>
          </a:p>
          <a:p>
            <a:endParaRPr lang="en-US"/>
          </a:p>
          <a:p>
            <a:r>
              <a:rPr lang="en-US"/>
              <a:t>Scenario 3: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right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middle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right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Player O wins the game with a diagonal line from the bottom left to the top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C7AF5-967C-4F46-B274-11731C31D7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6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Certainly! Here are three extended scenarios for Quantum Tic Tac Toe, incorporating classical moves, superposition moves, and measurement moves.</a:t>
            </a:r>
          </a:p>
          <a:p>
            <a:endParaRPr lang="en-US"/>
          </a:p>
          <a:p>
            <a:r>
              <a:rPr lang="en-US"/>
              <a:t>Scenario 1: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left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right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right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The game ends in a tie as there is no possible winning combination.</a:t>
            </a:r>
          </a:p>
          <a:p>
            <a:endParaRPr lang="en-US"/>
          </a:p>
          <a:p>
            <a:r>
              <a:rPr lang="en-US"/>
              <a:t>Scenario 2: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right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top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top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top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Player X wins the game with a vertical line in the middle column.</a:t>
            </a:r>
          </a:p>
          <a:p>
            <a:endParaRPr lang="en-US"/>
          </a:p>
          <a:p>
            <a:r>
              <a:rPr lang="en-US"/>
              <a:t>Scenario 3: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right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middle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right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Player O wins the game with a diagonal line from the bottom left to the top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C7AF5-967C-4F46-B274-11731C31D7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76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Certainly! Here are three extended scenarios for Quantum Tic Tac Toe, incorporating classical moves, superposition moves, and measurement moves.</a:t>
            </a:r>
          </a:p>
          <a:p>
            <a:endParaRPr lang="en-US"/>
          </a:p>
          <a:p>
            <a:r>
              <a:rPr lang="en-US"/>
              <a:t>Scenario 1: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left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right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right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The game ends in a tie as there is no possible winning combination.</a:t>
            </a:r>
          </a:p>
          <a:p>
            <a:endParaRPr lang="en-US"/>
          </a:p>
          <a:p>
            <a:r>
              <a:rPr lang="en-US"/>
              <a:t>Scenario 2: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right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top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top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top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Player X wins the game with a vertical line in the middle column.</a:t>
            </a:r>
          </a:p>
          <a:p>
            <a:endParaRPr lang="en-US"/>
          </a:p>
          <a:p>
            <a:r>
              <a:rPr lang="en-US"/>
              <a:t>Scenario 3: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right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middle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right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Player O wins the game with a diagonal line from the bottom left to the top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C7AF5-967C-4F46-B274-11731C31D7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47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Certainly! Here are three extended scenarios for Quantum Tic Tac Toe, incorporating classical moves, superposition moves, and measurement moves.</a:t>
            </a:r>
          </a:p>
          <a:p>
            <a:endParaRPr lang="en-US"/>
          </a:p>
          <a:p>
            <a:r>
              <a:rPr lang="en-US"/>
              <a:t>Scenario 1: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left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right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right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The game ends in a tie as there is no possible winning combination.</a:t>
            </a:r>
          </a:p>
          <a:p>
            <a:endParaRPr lang="en-US"/>
          </a:p>
          <a:p>
            <a:r>
              <a:rPr lang="en-US"/>
              <a:t>Scenario 2: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right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top right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top middle and bottom middle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top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bottom middle square.</a:t>
            </a:r>
          </a:p>
          <a:p>
            <a:endParaRPr lang="en-US"/>
          </a:p>
          <a:p>
            <a:r>
              <a:rPr lang="en-US"/>
              <a:t>Player X wins the game with a vertical line in the middle column.</a:t>
            </a:r>
          </a:p>
          <a:p>
            <a:endParaRPr lang="en-US"/>
          </a:p>
          <a:p>
            <a:r>
              <a:rPr lang="en-US"/>
              <a:t>Scenario 3:</a:t>
            </a:r>
          </a:p>
          <a:p>
            <a:r>
              <a:rPr lang="en-US"/>
              <a:t>1. Classical Move:</a:t>
            </a:r>
          </a:p>
          <a:p>
            <a:r>
              <a:rPr lang="en-US"/>
              <a:t>   Player X places their mark in the top right square.</a:t>
            </a:r>
          </a:p>
          <a:p>
            <a:endParaRPr lang="en-US"/>
          </a:p>
          <a:p>
            <a:r>
              <a:rPr lang="en-US"/>
              <a:t>2. Superposition Move:</a:t>
            </a:r>
          </a:p>
          <a:p>
            <a:r>
              <a:rPr lang="en-US"/>
              <a:t>   Player O places their mark in a superposition state, simultaneously occupying the top left and bottom left squares.</a:t>
            </a:r>
          </a:p>
          <a:p>
            <a:endParaRPr lang="en-US"/>
          </a:p>
          <a:p>
            <a:r>
              <a:rPr lang="en-US"/>
              <a:t>3. Measurement Move:</a:t>
            </a:r>
          </a:p>
          <a:p>
            <a:r>
              <a:rPr lang="en-US"/>
              <a:t>   Player X makes a measurement, collapsing the superposition into the top left square.</a:t>
            </a:r>
          </a:p>
          <a:p>
            <a:endParaRPr lang="en-US"/>
          </a:p>
          <a:p>
            <a:r>
              <a:rPr lang="en-US"/>
              <a:t>4. Classical Move:</a:t>
            </a:r>
          </a:p>
          <a:p>
            <a:r>
              <a:rPr lang="en-US"/>
              <a:t>   Player O places their mark in the bottom middle square.</a:t>
            </a:r>
          </a:p>
          <a:p>
            <a:endParaRPr lang="en-US"/>
          </a:p>
          <a:p>
            <a:r>
              <a:rPr lang="en-US"/>
              <a:t>5. Superposition Move:</a:t>
            </a:r>
          </a:p>
          <a:p>
            <a:r>
              <a:rPr lang="en-US"/>
              <a:t>   Player X places their mark in a superposition state, simultaneously occupying the middle and bottom right squares.</a:t>
            </a:r>
          </a:p>
          <a:p>
            <a:endParaRPr lang="en-US"/>
          </a:p>
          <a:p>
            <a:r>
              <a:rPr lang="en-US"/>
              <a:t>6. Measurement Move:</a:t>
            </a:r>
          </a:p>
          <a:p>
            <a:r>
              <a:rPr lang="en-US"/>
              <a:t>   Player O makes a measurement, collapsing the superposition into the middle square.</a:t>
            </a:r>
          </a:p>
          <a:p>
            <a:endParaRPr lang="en-US"/>
          </a:p>
          <a:p>
            <a:r>
              <a:rPr lang="en-US"/>
              <a:t>7. Classical Move:</a:t>
            </a:r>
          </a:p>
          <a:p>
            <a:r>
              <a:rPr lang="en-US"/>
              <a:t>   Player X places their mark in the middle square.</a:t>
            </a:r>
          </a:p>
          <a:p>
            <a:endParaRPr lang="en-US"/>
          </a:p>
          <a:p>
            <a:r>
              <a:rPr lang="en-US"/>
              <a:t>Player O wins the game with a diagonal line from the bottom left to the top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C7AF5-967C-4F46-B274-11731C31D7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.png"/><Relationship Id="rId26" Type="http://schemas.openxmlformats.org/officeDocument/2006/relationships/image" Target="../media/image34.png"/><Relationship Id="rId3" Type="http://schemas.openxmlformats.org/officeDocument/2006/relationships/image" Target="../media/image2.svg"/><Relationship Id="rId21" Type="http://schemas.openxmlformats.org/officeDocument/2006/relationships/image" Target="../media/image31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16.png"/><Relationship Id="rId33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10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32" Type="http://schemas.openxmlformats.org/officeDocument/2006/relationships/image" Target="../media/image39.png"/><Relationship Id="rId5" Type="http://schemas.openxmlformats.org/officeDocument/2006/relationships/image" Target="../media/image8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28" Type="http://schemas.openxmlformats.org/officeDocument/2006/relationships/image" Target="../media/image36.pn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31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6.png"/><Relationship Id="rId14" Type="http://schemas.openxmlformats.org/officeDocument/2006/relationships/image" Target="../media/image26.png"/><Relationship Id="rId22" Type="http://schemas.openxmlformats.org/officeDocument/2006/relationships/image" Target="../media/image4.png"/><Relationship Id="rId27" Type="http://schemas.openxmlformats.org/officeDocument/2006/relationships/image" Target="../media/image35.png"/><Relationship Id="rId30" Type="http://schemas.openxmlformats.org/officeDocument/2006/relationships/image" Target="../media/image7.png"/><Relationship Id="rId8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slide" Target="slide14.xml"/><Relationship Id="rId5" Type="http://schemas.openxmlformats.org/officeDocument/2006/relationships/image" Target="../media/image8.png"/><Relationship Id="rId10" Type="http://schemas.openxmlformats.org/officeDocument/2006/relationships/slide" Target="slide16.xml"/><Relationship Id="rId4" Type="http://schemas.openxmlformats.org/officeDocument/2006/relationships/image" Target="../media/image5.png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363" y="-36306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41140" y="4124988"/>
            <a:ext cx="12405720" cy="218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5"/>
              </a:lnSpc>
            </a:pPr>
            <a:r>
              <a:rPr lang="en-US" sz="15350">
                <a:solidFill>
                  <a:srgbClr val="F9D967"/>
                </a:solidFill>
                <a:latin typeface="Rubik One"/>
              </a:rPr>
              <a:t>TIQ</a:t>
            </a:r>
            <a:r>
              <a:rPr lang="en-US" sz="15350">
                <a:solidFill>
                  <a:srgbClr val="E773FF"/>
                </a:solidFill>
                <a:latin typeface="Rubik One"/>
              </a:rPr>
              <a:t>TAQ</a:t>
            </a:r>
            <a:r>
              <a:rPr lang="en-US" sz="15350">
                <a:solidFill>
                  <a:srgbClr val="4FFAFF"/>
                </a:solidFill>
                <a:latin typeface="Rubik One"/>
              </a:rPr>
              <a:t>TOE</a:t>
            </a:r>
            <a:endParaRPr lang="en-US" sz="15395">
              <a:solidFill>
                <a:srgbClr val="4FFAFF"/>
              </a:solidFill>
              <a:latin typeface="Rubik One"/>
            </a:endParaRPr>
          </a:p>
        </p:txBody>
      </p:sp>
      <p:sp>
        <p:nvSpPr>
          <p:cNvPr id="4" name="Freeform 4"/>
          <p:cNvSpPr/>
          <p:nvPr/>
        </p:nvSpPr>
        <p:spPr>
          <a:xfrm rot="668614">
            <a:off x="1293182" y="5338476"/>
            <a:ext cx="2700332" cy="3000369"/>
          </a:xfrm>
          <a:custGeom>
            <a:avLst/>
            <a:gdLst/>
            <a:ahLst/>
            <a:cxnLst/>
            <a:rect l="l" t="t" r="r" b="b"/>
            <a:pathLst>
              <a:path w="2700332" h="3000369">
                <a:moveTo>
                  <a:pt x="0" y="0"/>
                </a:moveTo>
                <a:lnTo>
                  <a:pt x="2700332" y="0"/>
                </a:lnTo>
                <a:lnTo>
                  <a:pt x="2700332" y="3000370"/>
                </a:lnTo>
                <a:lnTo>
                  <a:pt x="0" y="3000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060433" y="1801753"/>
            <a:ext cx="872291" cy="888959"/>
          </a:xfrm>
          <a:custGeom>
            <a:avLst/>
            <a:gdLst/>
            <a:ahLst/>
            <a:cxnLst/>
            <a:rect l="l" t="t" r="r" b="b"/>
            <a:pathLst>
              <a:path w="872291" h="888959">
                <a:moveTo>
                  <a:pt x="0" y="0"/>
                </a:moveTo>
                <a:lnTo>
                  <a:pt x="872291" y="0"/>
                </a:lnTo>
                <a:lnTo>
                  <a:pt x="872291" y="888959"/>
                </a:lnTo>
                <a:lnTo>
                  <a:pt x="0" y="888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265" y="6665558"/>
            <a:ext cx="1416008" cy="1443065"/>
          </a:xfrm>
          <a:custGeom>
            <a:avLst/>
            <a:gdLst/>
            <a:ahLst/>
            <a:cxnLst/>
            <a:rect l="l" t="t" r="r" b="b"/>
            <a:pathLst>
              <a:path w="1416008" h="1443065">
                <a:moveTo>
                  <a:pt x="0" y="0"/>
                </a:moveTo>
                <a:lnTo>
                  <a:pt x="1416008" y="0"/>
                </a:lnTo>
                <a:lnTo>
                  <a:pt x="1416008" y="1443065"/>
                </a:lnTo>
                <a:lnTo>
                  <a:pt x="0" y="1443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21277" y="2690712"/>
            <a:ext cx="436146" cy="444480"/>
          </a:xfrm>
          <a:custGeom>
            <a:avLst/>
            <a:gdLst/>
            <a:ahLst/>
            <a:cxnLst/>
            <a:rect l="l" t="t" r="r" b="b"/>
            <a:pathLst>
              <a:path w="436146" h="444480">
                <a:moveTo>
                  <a:pt x="0" y="0"/>
                </a:moveTo>
                <a:lnTo>
                  <a:pt x="436146" y="0"/>
                </a:lnTo>
                <a:lnTo>
                  <a:pt x="436146" y="444480"/>
                </a:lnTo>
                <a:lnTo>
                  <a:pt x="0" y="444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800292" y="7145610"/>
            <a:ext cx="4687416" cy="1425896"/>
            <a:chOff x="0" y="0"/>
            <a:chExt cx="6249888" cy="1901194"/>
          </a:xfrm>
        </p:grpSpPr>
        <p:sp>
          <p:nvSpPr>
            <p:cNvPr id="9" name="Freeform 9"/>
            <p:cNvSpPr/>
            <p:nvPr/>
          </p:nvSpPr>
          <p:spPr>
            <a:xfrm>
              <a:off x="0" y="666842"/>
              <a:ext cx="6249888" cy="1234353"/>
            </a:xfrm>
            <a:custGeom>
              <a:avLst/>
              <a:gdLst/>
              <a:ahLst/>
              <a:cxnLst/>
              <a:rect l="l" t="t" r="r" b="b"/>
              <a:pathLst>
                <a:path w="6249888" h="1234353">
                  <a:moveTo>
                    <a:pt x="0" y="0"/>
                  </a:moveTo>
                  <a:lnTo>
                    <a:pt x="6249888" y="0"/>
                  </a:lnTo>
                  <a:lnTo>
                    <a:pt x="6249888" y="1234352"/>
                  </a:lnTo>
                  <a:lnTo>
                    <a:pt x="0" y="123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445924" y="0"/>
              <a:ext cx="5358041" cy="1333683"/>
              <a:chOff x="0" y="0"/>
              <a:chExt cx="5013928" cy="124802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015199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5015199" h="1248029">
                    <a:moveTo>
                      <a:pt x="4461478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4461478" y="0"/>
                    </a:lnTo>
                    <a:cubicBezTo>
                      <a:pt x="4767549" y="0"/>
                      <a:pt x="5015199" y="279415"/>
                      <a:pt x="5015199" y="624744"/>
                    </a:cubicBezTo>
                    <a:cubicBezTo>
                      <a:pt x="5013928" y="968640"/>
                      <a:pt x="4766278" y="1248029"/>
                      <a:pt x="4461478" y="124802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862961" y="381092"/>
              <a:ext cx="4523966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spc="99">
                  <a:solidFill>
                    <a:srgbClr val="3C0384"/>
                  </a:solidFill>
                  <a:latin typeface="Rubik One"/>
                </a:rPr>
                <a:t>LET'S PLAY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13850110" y="2908878"/>
            <a:ext cx="3641529" cy="5723517"/>
            <a:chOff x="0" y="0"/>
            <a:chExt cx="4855372" cy="7631356"/>
          </a:xfrm>
        </p:grpSpPr>
        <p:sp>
          <p:nvSpPr>
            <p:cNvPr id="31" name="Freeform 31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F4B1C53-3700-6EE1-78CD-CF6F04198069}"/>
              </a:ext>
            </a:extLst>
          </p:cNvPr>
          <p:cNvSpPr/>
          <p:nvPr/>
        </p:nvSpPr>
        <p:spPr>
          <a:xfrm>
            <a:off x="14512697" y="1433278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6361" y="2908878"/>
            <a:ext cx="3641529" cy="5723517"/>
            <a:chOff x="0" y="0"/>
            <a:chExt cx="4855372" cy="7631356"/>
          </a:xfrm>
        </p:grpSpPr>
        <p:sp>
          <p:nvSpPr>
            <p:cNvPr id="4" name="Freeform 4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C344402-B41F-D430-0FC6-DB536385ADD7}"/>
              </a:ext>
            </a:extLst>
          </p:cNvPr>
          <p:cNvSpPr/>
          <p:nvPr/>
        </p:nvSpPr>
        <p:spPr>
          <a:xfrm>
            <a:off x="1462316" y="1702693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1248701" y="-20998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414426" y="1501665"/>
            <a:ext cx="7459148" cy="8145535"/>
            <a:chOff x="0" y="0"/>
            <a:chExt cx="9945531" cy="10860713"/>
          </a:xfrm>
        </p:grpSpPr>
        <p:sp>
          <p:nvSpPr>
            <p:cNvPr id="8" name="Freeform 8"/>
            <p:cNvSpPr/>
            <p:nvPr/>
          </p:nvSpPr>
          <p:spPr>
            <a:xfrm>
              <a:off x="93013" y="8933211"/>
              <a:ext cx="9759504" cy="1927502"/>
            </a:xfrm>
            <a:custGeom>
              <a:avLst/>
              <a:gdLst/>
              <a:ahLst/>
              <a:cxnLst/>
              <a:rect l="l" t="t" r="r" b="b"/>
              <a:pathLst>
                <a:path w="9759504" h="1927502">
                  <a:moveTo>
                    <a:pt x="0" y="0"/>
                  </a:moveTo>
                  <a:lnTo>
                    <a:pt x="9759504" y="0"/>
                  </a:lnTo>
                  <a:lnTo>
                    <a:pt x="9759504" y="1927502"/>
                  </a:lnTo>
                  <a:lnTo>
                    <a:pt x="0" y="192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9945531" cy="9945531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4FFA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47423" y="402237"/>
              <a:ext cx="2855624" cy="2853267"/>
              <a:chOff x="0" y="0"/>
              <a:chExt cx="678744" cy="6781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47423" y="3558274"/>
              <a:ext cx="2855624" cy="2853267"/>
              <a:chOff x="0" y="0"/>
              <a:chExt cx="678744" cy="67818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47423" y="6714311"/>
              <a:ext cx="2855624" cy="2853267"/>
              <a:chOff x="0" y="0"/>
              <a:chExt cx="678744" cy="67818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529087" y="377953"/>
              <a:ext cx="2855624" cy="2853267"/>
              <a:chOff x="0" y="0"/>
              <a:chExt cx="678744" cy="6781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529087" y="3533990"/>
              <a:ext cx="2855624" cy="2853267"/>
              <a:chOff x="0" y="0"/>
              <a:chExt cx="678744" cy="6781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29087" y="6690026"/>
              <a:ext cx="2855624" cy="2853267"/>
              <a:chOff x="0" y="0"/>
              <a:chExt cx="678744" cy="67818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710751" y="377953"/>
              <a:ext cx="2855624" cy="2853267"/>
              <a:chOff x="0" y="0"/>
              <a:chExt cx="678744" cy="6781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710751" y="3533990"/>
              <a:ext cx="2855624" cy="2853267"/>
              <a:chOff x="0" y="0"/>
              <a:chExt cx="678744" cy="67818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6710751" y="6690026"/>
              <a:ext cx="2855624" cy="2853267"/>
              <a:chOff x="0" y="0"/>
              <a:chExt cx="678744" cy="67818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538317" y="8743850"/>
            <a:ext cx="4058009" cy="1230871"/>
            <a:chOff x="0" y="0"/>
            <a:chExt cx="5410678" cy="1641162"/>
          </a:xfrm>
        </p:grpSpPr>
        <p:grpSp>
          <p:nvGrpSpPr>
            <p:cNvPr id="36" name="Group 36"/>
            <p:cNvGrpSpPr/>
            <p:nvPr/>
          </p:nvGrpSpPr>
          <p:grpSpPr>
            <a:xfrm>
              <a:off x="411066" y="71200"/>
              <a:ext cx="4999612" cy="1498763"/>
              <a:chOff x="0" y="0"/>
              <a:chExt cx="3624762" cy="109098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624762" cy="1090985"/>
              </a:xfrm>
              <a:custGeom>
                <a:avLst/>
                <a:gdLst/>
                <a:ahLst/>
                <a:cxnLst/>
                <a:rect l="l" t="t" r="r" b="b"/>
                <a:pathLst>
                  <a:path w="3624762" h="1090985">
                    <a:moveTo>
                      <a:pt x="3500301" y="1090984"/>
                    </a:moveTo>
                    <a:lnTo>
                      <a:pt x="124460" y="1090984"/>
                    </a:lnTo>
                    <a:cubicBezTo>
                      <a:pt x="55880" y="1090984"/>
                      <a:pt x="0" y="1035104"/>
                      <a:pt x="0" y="9665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00302" y="0"/>
                    </a:lnTo>
                    <a:cubicBezTo>
                      <a:pt x="3568882" y="0"/>
                      <a:pt x="3624762" y="55880"/>
                      <a:pt x="3624762" y="124460"/>
                    </a:cubicBezTo>
                    <a:lnTo>
                      <a:pt x="3624762" y="966525"/>
                    </a:lnTo>
                    <a:cubicBezTo>
                      <a:pt x="3624762" y="1035104"/>
                      <a:pt x="3568882" y="1090985"/>
                      <a:pt x="3500302" y="10909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0" y="0"/>
              <a:ext cx="1241129" cy="1641162"/>
            </a:xfrm>
            <a:custGeom>
              <a:avLst/>
              <a:gdLst/>
              <a:ahLst/>
              <a:cxnLst/>
              <a:rect l="l" t="t" r="r" b="b"/>
              <a:pathLst>
                <a:path w="1241129" h="1641162">
                  <a:moveTo>
                    <a:pt x="0" y="0"/>
                  </a:moveTo>
                  <a:lnTo>
                    <a:pt x="1241129" y="0"/>
                  </a:lnTo>
                  <a:lnTo>
                    <a:pt x="1241129" y="1641162"/>
                  </a:lnTo>
                  <a:lnTo>
                    <a:pt x="0" y="1641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617168" y="4358961"/>
            <a:ext cx="199991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Nunito"/>
              </a:rPr>
              <a:t>Ahmad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670918" y="4358961"/>
            <a:ext cx="199991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50" dirty="0">
                <a:solidFill>
                  <a:srgbClr val="FFFFFF"/>
                </a:solidFill>
                <a:latin typeface="Nunito"/>
              </a:rPr>
              <a:t>Sara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12949" y="592175"/>
            <a:ext cx="1046210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9D967"/>
                </a:solidFill>
                <a:latin typeface="Rubik One"/>
                <a:cs typeface="Rubik One"/>
              </a:rPr>
              <a:t>Classical Move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EF7306-A5ED-8566-4A8E-CDEF03D252F2}"/>
              </a:ext>
            </a:extLst>
          </p:cNvPr>
          <p:cNvSpPr txBox="1"/>
          <p:nvPr/>
        </p:nvSpPr>
        <p:spPr>
          <a:xfrm>
            <a:off x="1477623" y="9181135"/>
            <a:ext cx="319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unito" pitchFamily="2" charset="0"/>
              </a:rPr>
              <a:t>Keep in your mind the rules </a:t>
            </a:r>
          </a:p>
        </p:txBody>
      </p:sp>
      <p:pic>
        <p:nvPicPr>
          <p:cNvPr id="58" name="Picture 5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16A9875-8C9E-C8D6-BD5C-D7D7F893A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726" y="1417292"/>
            <a:ext cx="2302515" cy="23025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49A142-BFFF-5143-7F7E-49909357C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851" y="1733150"/>
            <a:ext cx="2264231" cy="223361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35D9512D-F922-BCA5-5614-E8D6C71E3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139" y="4834793"/>
            <a:ext cx="2844801" cy="2874109"/>
          </a:xfrm>
          <a:prstGeom prst="rect">
            <a:avLst/>
          </a:prstGeom>
        </p:spPr>
      </p:pic>
      <p:pic>
        <p:nvPicPr>
          <p:cNvPr id="57" name="Picture 56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31325548-47BA-BB84-8979-EA5AFB7A2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0524" y="4942254"/>
            <a:ext cx="2190260" cy="2082798"/>
          </a:xfrm>
          <a:prstGeom prst="rect">
            <a:avLst/>
          </a:prstGeom>
        </p:spPr>
      </p:pic>
      <p:pic>
        <p:nvPicPr>
          <p:cNvPr id="29" name="Picture 28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0F8EFA1F-3D15-F536-AA28-3458D2819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9755" y="6104793"/>
            <a:ext cx="2844801" cy="2874109"/>
          </a:xfrm>
          <a:prstGeom prst="rect">
            <a:avLst/>
          </a:prstGeom>
        </p:spPr>
      </p:pic>
      <p:pic>
        <p:nvPicPr>
          <p:cNvPr id="54" name="Picture 53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10F33ACA-6CBA-A53F-6E43-A6CE34E84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2140" y="1835639"/>
            <a:ext cx="2190260" cy="2082798"/>
          </a:xfrm>
          <a:prstGeom prst="rect">
            <a:avLst/>
          </a:prstGeom>
        </p:spPr>
      </p:pic>
      <p:pic>
        <p:nvPicPr>
          <p:cNvPr id="42" name="Picture 41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B71584F9-939F-EB41-AD4E-37759513D3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4062" y="4219334"/>
            <a:ext cx="2160956" cy="2151188"/>
          </a:xfrm>
          <a:prstGeom prst="rect">
            <a:avLst/>
          </a:prstGeom>
        </p:spPr>
      </p:pic>
      <p:pic>
        <p:nvPicPr>
          <p:cNvPr id="41" name="Picture 40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47ABA043-2579-0694-7C3B-72EE223557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6063" y="4424483"/>
            <a:ext cx="1750645" cy="168226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E6079E9-8660-D51E-8C70-6EB4208A2225}"/>
              </a:ext>
            </a:extLst>
          </p:cNvPr>
          <p:cNvGrpSpPr/>
          <p:nvPr/>
        </p:nvGrpSpPr>
        <p:grpSpPr>
          <a:xfrm>
            <a:off x="7956063" y="1777026"/>
            <a:ext cx="2668955" cy="2151188"/>
            <a:chOff x="7956063" y="1777026"/>
            <a:chExt cx="2668955" cy="2151188"/>
          </a:xfrm>
        </p:grpSpPr>
        <p:pic>
          <p:nvPicPr>
            <p:cNvPr id="45" name="Picture 44" descr="A blue x on a black background&#10;&#10;Description automatically generated">
              <a:extLst>
                <a:ext uri="{FF2B5EF4-FFF2-40B4-BE49-F238E27FC236}">
                  <a16:creationId xmlns:a16="http://schemas.microsoft.com/office/drawing/2014/main" id="{AFFA566D-B578-61A2-100A-994493B5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64062" y="1777026"/>
              <a:ext cx="2160956" cy="2151188"/>
            </a:xfrm>
            <a:prstGeom prst="rect">
              <a:avLst/>
            </a:prstGeom>
          </p:spPr>
        </p:pic>
        <p:pic>
          <p:nvPicPr>
            <p:cNvPr id="46" name="Picture 45" descr="A pink circle with black background&#10;&#10;Description automatically generated">
              <a:extLst>
                <a:ext uri="{FF2B5EF4-FFF2-40B4-BE49-F238E27FC236}">
                  <a16:creationId xmlns:a16="http://schemas.microsoft.com/office/drawing/2014/main" id="{298F7B20-F94E-6764-AF70-AE1F9E6F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6063" y="1982175"/>
              <a:ext cx="1750645" cy="1682260"/>
            </a:xfrm>
            <a:prstGeom prst="rect">
              <a:avLst/>
            </a:prstGeom>
          </p:spPr>
        </p:pic>
      </p:grpSp>
      <p:pic>
        <p:nvPicPr>
          <p:cNvPr id="43" name="Picture 42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454C759A-AA48-D11B-97DD-915DED560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4600" y="1415565"/>
            <a:ext cx="2913186" cy="29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5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13850110" y="2908878"/>
            <a:ext cx="3641529" cy="5723517"/>
            <a:chOff x="0" y="0"/>
            <a:chExt cx="4855372" cy="7631356"/>
          </a:xfrm>
        </p:grpSpPr>
        <p:sp>
          <p:nvSpPr>
            <p:cNvPr id="31" name="Freeform 31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F4B1C53-3700-6EE1-78CD-CF6F04198069}"/>
              </a:ext>
            </a:extLst>
          </p:cNvPr>
          <p:cNvSpPr/>
          <p:nvPr/>
        </p:nvSpPr>
        <p:spPr>
          <a:xfrm>
            <a:off x="14512697" y="1433278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6361" y="2908878"/>
            <a:ext cx="3641529" cy="5723517"/>
            <a:chOff x="0" y="0"/>
            <a:chExt cx="4855372" cy="7631356"/>
          </a:xfrm>
        </p:grpSpPr>
        <p:sp>
          <p:nvSpPr>
            <p:cNvPr id="4" name="Freeform 4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C344402-B41F-D430-0FC6-DB536385ADD7}"/>
              </a:ext>
            </a:extLst>
          </p:cNvPr>
          <p:cNvSpPr/>
          <p:nvPr/>
        </p:nvSpPr>
        <p:spPr>
          <a:xfrm>
            <a:off x="1462316" y="1702693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1248701" y="-20998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414426" y="1501665"/>
            <a:ext cx="7459148" cy="8145535"/>
            <a:chOff x="0" y="0"/>
            <a:chExt cx="9945531" cy="10860713"/>
          </a:xfrm>
        </p:grpSpPr>
        <p:sp>
          <p:nvSpPr>
            <p:cNvPr id="8" name="Freeform 8"/>
            <p:cNvSpPr/>
            <p:nvPr/>
          </p:nvSpPr>
          <p:spPr>
            <a:xfrm>
              <a:off x="93013" y="8933211"/>
              <a:ext cx="9759504" cy="1927502"/>
            </a:xfrm>
            <a:custGeom>
              <a:avLst/>
              <a:gdLst/>
              <a:ahLst/>
              <a:cxnLst/>
              <a:rect l="l" t="t" r="r" b="b"/>
              <a:pathLst>
                <a:path w="9759504" h="1927502">
                  <a:moveTo>
                    <a:pt x="0" y="0"/>
                  </a:moveTo>
                  <a:lnTo>
                    <a:pt x="9759504" y="0"/>
                  </a:lnTo>
                  <a:lnTo>
                    <a:pt x="9759504" y="1927502"/>
                  </a:lnTo>
                  <a:lnTo>
                    <a:pt x="0" y="192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9945531" cy="9945531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4FFA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47423" y="402237"/>
              <a:ext cx="2855624" cy="2853267"/>
              <a:chOff x="0" y="0"/>
              <a:chExt cx="678744" cy="6781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47423" y="3558274"/>
              <a:ext cx="2855624" cy="2853267"/>
              <a:chOff x="0" y="0"/>
              <a:chExt cx="678744" cy="67818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47423" y="6714311"/>
              <a:ext cx="2855624" cy="2853267"/>
              <a:chOff x="0" y="0"/>
              <a:chExt cx="678744" cy="67818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529087" y="377953"/>
              <a:ext cx="2855624" cy="2853267"/>
              <a:chOff x="0" y="0"/>
              <a:chExt cx="678744" cy="6781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529087" y="3533990"/>
              <a:ext cx="2855624" cy="2853267"/>
              <a:chOff x="0" y="0"/>
              <a:chExt cx="678744" cy="6781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29087" y="6690026"/>
              <a:ext cx="2855624" cy="2853267"/>
              <a:chOff x="0" y="0"/>
              <a:chExt cx="678744" cy="67818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710751" y="377953"/>
              <a:ext cx="2855624" cy="2853267"/>
              <a:chOff x="0" y="0"/>
              <a:chExt cx="678744" cy="6781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710751" y="3533990"/>
              <a:ext cx="2855624" cy="2853267"/>
              <a:chOff x="0" y="0"/>
              <a:chExt cx="678744" cy="67818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6710751" y="6690026"/>
              <a:ext cx="2855624" cy="2853267"/>
              <a:chOff x="0" y="0"/>
              <a:chExt cx="678744" cy="67818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538317" y="8743850"/>
            <a:ext cx="4058009" cy="1230871"/>
            <a:chOff x="0" y="0"/>
            <a:chExt cx="5410678" cy="1641162"/>
          </a:xfrm>
        </p:grpSpPr>
        <p:grpSp>
          <p:nvGrpSpPr>
            <p:cNvPr id="36" name="Group 36"/>
            <p:cNvGrpSpPr/>
            <p:nvPr/>
          </p:nvGrpSpPr>
          <p:grpSpPr>
            <a:xfrm>
              <a:off x="411066" y="71200"/>
              <a:ext cx="4999612" cy="1498763"/>
              <a:chOff x="0" y="0"/>
              <a:chExt cx="3624762" cy="109098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624762" cy="1090985"/>
              </a:xfrm>
              <a:custGeom>
                <a:avLst/>
                <a:gdLst/>
                <a:ahLst/>
                <a:cxnLst/>
                <a:rect l="l" t="t" r="r" b="b"/>
                <a:pathLst>
                  <a:path w="3624762" h="1090985">
                    <a:moveTo>
                      <a:pt x="3500301" y="1090984"/>
                    </a:moveTo>
                    <a:lnTo>
                      <a:pt x="124460" y="1090984"/>
                    </a:lnTo>
                    <a:cubicBezTo>
                      <a:pt x="55880" y="1090984"/>
                      <a:pt x="0" y="1035104"/>
                      <a:pt x="0" y="9665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00302" y="0"/>
                    </a:lnTo>
                    <a:cubicBezTo>
                      <a:pt x="3568882" y="0"/>
                      <a:pt x="3624762" y="55880"/>
                      <a:pt x="3624762" y="124460"/>
                    </a:cubicBezTo>
                    <a:lnTo>
                      <a:pt x="3624762" y="966525"/>
                    </a:lnTo>
                    <a:cubicBezTo>
                      <a:pt x="3624762" y="1035104"/>
                      <a:pt x="3568882" y="1090985"/>
                      <a:pt x="3500302" y="10909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0" y="0"/>
              <a:ext cx="1241129" cy="1641162"/>
            </a:xfrm>
            <a:custGeom>
              <a:avLst/>
              <a:gdLst/>
              <a:ahLst/>
              <a:cxnLst/>
              <a:rect l="l" t="t" r="r" b="b"/>
              <a:pathLst>
                <a:path w="1241129" h="1641162">
                  <a:moveTo>
                    <a:pt x="0" y="0"/>
                  </a:moveTo>
                  <a:lnTo>
                    <a:pt x="1241129" y="0"/>
                  </a:lnTo>
                  <a:lnTo>
                    <a:pt x="1241129" y="1641162"/>
                  </a:lnTo>
                  <a:lnTo>
                    <a:pt x="0" y="1641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617168" y="4358961"/>
            <a:ext cx="199991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Nunito"/>
              </a:rPr>
              <a:t>Ahmad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670918" y="4358961"/>
            <a:ext cx="199991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50" dirty="0">
                <a:solidFill>
                  <a:srgbClr val="FFFFFF"/>
                </a:solidFill>
                <a:latin typeface="Nunito"/>
              </a:rPr>
              <a:t>Sara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12949" y="592175"/>
            <a:ext cx="1046210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9D967"/>
                </a:solidFill>
                <a:latin typeface="Rubik One"/>
                <a:cs typeface="Rubik One"/>
              </a:rPr>
              <a:t>Classical Move </a:t>
            </a:r>
            <a:endParaRPr lang="en-US">
              <a:solidFill>
                <a:srgbClr val="F9D967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EF7306-A5ED-8566-4A8E-CDEF03D252F2}"/>
              </a:ext>
            </a:extLst>
          </p:cNvPr>
          <p:cNvSpPr txBox="1"/>
          <p:nvPr/>
        </p:nvSpPr>
        <p:spPr>
          <a:xfrm>
            <a:off x="1477623" y="9181135"/>
            <a:ext cx="319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unito" pitchFamily="2" charset="0"/>
              </a:rPr>
              <a:t>Keep in your mind the rules </a:t>
            </a:r>
          </a:p>
        </p:txBody>
      </p:sp>
      <p:pic>
        <p:nvPicPr>
          <p:cNvPr id="58" name="Picture 5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16A9875-8C9E-C8D6-BD5C-D7D7F893A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726" y="1417292"/>
            <a:ext cx="2302515" cy="23025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49A142-BFFF-5143-7F7E-49909357C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851" y="1733150"/>
            <a:ext cx="2264231" cy="223361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35D9512D-F922-BCA5-5614-E8D6C71E3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139" y="4834793"/>
            <a:ext cx="2844801" cy="2874109"/>
          </a:xfrm>
          <a:prstGeom prst="rect">
            <a:avLst/>
          </a:prstGeom>
        </p:spPr>
      </p:pic>
      <p:pic>
        <p:nvPicPr>
          <p:cNvPr id="57" name="Picture 56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31325548-47BA-BB84-8979-EA5AFB7A2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0524" y="4942254"/>
            <a:ext cx="2190260" cy="2082798"/>
          </a:xfrm>
          <a:prstGeom prst="rect">
            <a:avLst/>
          </a:prstGeom>
        </p:spPr>
      </p:pic>
      <p:pic>
        <p:nvPicPr>
          <p:cNvPr id="29" name="Picture 28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0F8EFA1F-3D15-F536-AA28-3458D2819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9755" y="6104793"/>
            <a:ext cx="2844801" cy="2874109"/>
          </a:xfrm>
          <a:prstGeom prst="rect">
            <a:avLst/>
          </a:prstGeom>
        </p:spPr>
      </p:pic>
      <p:pic>
        <p:nvPicPr>
          <p:cNvPr id="54" name="Picture 53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10F33ACA-6CBA-A53F-6E43-A6CE34E84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2140" y="1835639"/>
            <a:ext cx="2190260" cy="208279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0BEE5CC-4D26-4434-E75F-1E4CEE631EEA}"/>
              </a:ext>
            </a:extLst>
          </p:cNvPr>
          <p:cNvGrpSpPr/>
          <p:nvPr/>
        </p:nvGrpSpPr>
        <p:grpSpPr>
          <a:xfrm>
            <a:off x="7956063" y="4219334"/>
            <a:ext cx="2668955" cy="2151188"/>
            <a:chOff x="7956063" y="4219334"/>
            <a:chExt cx="2668955" cy="2151188"/>
          </a:xfrm>
        </p:grpSpPr>
        <p:pic>
          <p:nvPicPr>
            <p:cNvPr id="42" name="Picture 41" descr="A blue x on a black background&#10;&#10;Description automatically generated">
              <a:extLst>
                <a:ext uri="{FF2B5EF4-FFF2-40B4-BE49-F238E27FC236}">
                  <a16:creationId xmlns:a16="http://schemas.microsoft.com/office/drawing/2014/main" id="{B71584F9-939F-EB41-AD4E-37759513D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64062" y="4219334"/>
              <a:ext cx="2160956" cy="2151188"/>
            </a:xfrm>
            <a:prstGeom prst="rect">
              <a:avLst/>
            </a:prstGeom>
          </p:spPr>
        </p:pic>
        <p:pic>
          <p:nvPicPr>
            <p:cNvPr id="41" name="Picture 40" descr="A pink circle with black background&#10;&#10;Description automatically generated">
              <a:extLst>
                <a:ext uri="{FF2B5EF4-FFF2-40B4-BE49-F238E27FC236}">
                  <a16:creationId xmlns:a16="http://schemas.microsoft.com/office/drawing/2014/main" id="{47ABA043-2579-0694-7C3B-72EE22355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6063" y="4424483"/>
              <a:ext cx="1750645" cy="168226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6079E9-8660-D51E-8C70-6EB4208A2225}"/>
              </a:ext>
            </a:extLst>
          </p:cNvPr>
          <p:cNvGrpSpPr/>
          <p:nvPr/>
        </p:nvGrpSpPr>
        <p:grpSpPr>
          <a:xfrm>
            <a:off x="7956063" y="1777026"/>
            <a:ext cx="2668955" cy="2151188"/>
            <a:chOff x="7956063" y="1777026"/>
            <a:chExt cx="2668955" cy="2151188"/>
          </a:xfrm>
        </p:grpSpPr>
        <p:pic>
          <p:nvPicPr>
            <p:cNvPr id="45" name="Picture 44" descr="A blue x on a black background&#10;&#10;Description automatically generated">
              <a:extLst>
                <a:ext uri="{FF2B5EF4-FFF2-40B4-BE49-F238E27FC236}">
                  <a16:creationId xmlns:a16="http://schemas.microsoft.com/office/drawing/2014/main" id="{AFFA566D-B578-61A2-100A-994493B5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64062" y="1777026"/>
              <a:ext cx="2160956" cy="2151188"/>
            </a:xfrm>
            <a:prstGeom prst="rect">
              <a:avLst/>
            </a:prstGeom>
          </p:spPr>
        </p:pic>
        <p:pic>
          <p:nvPicPr>
            <p:cNvPr id="46" name="Picture 45" descr="A pink circle with black background&#10;&#10;Description automatically generated">
              <a:extLst>
                <a:ext uri="{FF2B5EF4-FFF2-40B4-BE49-F238E27FC236}">
                  <a16:creationId xmlns:a16="http://schemas.microsoft.com/office/drawing/2014/main" id="{298F7B20-F94E-6764-AF70-AE1F9E6F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6063" y="1982175"/>
              <a:ext cx="1750645" cy="1682260"/>
            </a:xfrm>
            <a:prstGeom prst="rect">
              <a:avLst/>
            </a:prstGeom>
          </p:spPr>
        </p:pic>
      </p:grpSp>
      <p:pic>
        <p:nvPicPr>
          <p:cNvPr id="43" name="Picture 42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454C759A-AA48-D11B-97DD-915DED560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4600" y="1415565"/>
            <a:ext cx="2913186" cy="2922956"/>
          </a:xfrm>
          <a:prstGeom prst="rect">
            <a:avLst/>
          </a:prstGeom>
        </p:spPr>
      </p:pic>
      <p:pic>
        <p:nvPicPr>
          <p:cNvPr id="34" name="Picture 33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1A2F9286-43A9-E5A7-97CA-BAF0E4E28A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6063" y="6505331"/>
            <a:ext cx="2190260" cy="20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20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13850110" y="2908878"/>
            <a:ext cx="3641529" cy="5723517"/>
            <a:chOff x="0" y="0"/>
            <a:chExt cx="4855372" cy="7631356"/>
          </a:xfrm>
        </p:grpSpPr>
        <p:sp>
          <p:nvSpPr>
            <p:cNvPr id="31" name="Freeform 31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F4B1C53-3700-6EE1-78CD-CF6F04198069}"/>
              </a:ext>
            </a:extLst>
          </p:cNvPr>
          <p:cNvSpPr/>
          <p:nvPr/>
        </p:nvSpPr>
        <p:spPr>
          <a:xfrm>
            <a:off x="14512697" y="1433278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6361" y="2908878"/>
            <a:ext cx="3641529" cy="5723517"/>
            <a:chOff x="0" y="0"/>
            <a:chExt cx="4855372" cy="7631356"/>
          </a:xfrm>
        </p:grpSpPr>
        <p:sp>
          <p:nvSpPr>
            <p:cNvPr id="4" name="Freeform 4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C344402-B41F-D430-0FC6-DB536385ADD7}"/>
              </a:ext>
            </a:extLst>
          </p:cNvPr>
          <p:cNvSpPr/>
          <p:nvPr/>
        </p:nvSpPr>
        <p:spPr>
          <a:xfrm>
            <a:off x="1462316" y="1702693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1248701" y="-20998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414426" y="1501665"/>
            <a:ext cx="7459148" cy="8145535"/>
            <a:chOff x="0" y="0"/>
            <a:chExt cx="9945531" cy="10860713"/>
          </a:xfrm>
        </p:grpSpPr>
        <p:sp>
          <p:nvSpPr>
            <p:cNvPr id="8" name="Freeform 8"/>
            <p:cNvSpPr/>
            <p:nvPr/>
          </p:nvSpPr>
          <p:spPr>
            <a:xfrm>
              <a:off x="93013" y="8933211"/>
              <a:ext cx="9759504" cy="1927502"/>
            </a:xfrm>
            <a:custGeom>
              <a:avLst/>
              <a:gdLst/>
              <a:ahLst/>
              <a:cxnLst/>
              <a:rect l="l" t="t" r="r" b="b"/>
              <a:pathLst>
                <a:path w="9759504" h="1927502">
                  <a:moveTo>
                    <a:pt x="0" y="0"/>
                  </a:moveTo>
                  <a:lnTo>
                    <a:pt x="9759504" y="0"/>
                  </a:lnTo>
                  <a:lnTo>
                    <a:pt x="9759504" y="1927502"/>
                  </a:lnTo>
                  <a:lnTo>
                    <a:pt x="0" y="192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9945531" cy="9945531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4FFA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47423" y="402237"/>
              <a:ext cx="2855624" cy="2853267"/>
              <a:chOff x="0" y="0"/>
              <a:chExt cx="678744" cy="6781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47423" y="3558274"/>
              <a:ext cx="2855624" cy="2853267"/>
              <a:chOff x="0" y="0"/>
              <a:chExt cx="678744" cy="67818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47423" y="6714311"/>
              <a:ext cx="2855624" cy="2853267"/>
              <a:chOff x="0" y="0"/>
              <a:chExt cx="678744" cy="67818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529087" y="377953"/>
              <a:ext cx="2855624" cy="2853267"/>
              <a:chOff x="0" y="0"/>
              <a:chExt cx="678744" cy="6781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529087" y="3533990"/>
              <a:ext cx="2855624" cy="2853267"/>
              <a:chOff x="0" y="0"/>
              <a:chExt cx="678744" cy="6781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29087" y="6690026"/>
              <a:ext cx="2855624" cy="2853267"/>
              <a:chOff x="0" y="0"/>
              <a:chExt cx="678744" cy="67818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710751" y="377953"/>
              <a:ext cx="2855624" cy="2853267"/>
              <a:chOff x="0" y="0"/>
              <a:chExt cx="678744" cy="6781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710751" y="3533990"/>
              <a:ext cx="2855624" cy="2853267"/>
              <a:chOff x="0" y="0"/>
              <a:chExt cx="678744" cy="67818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6710751" y="6690026"/>
              <a:ext cx="2855624" cy="2853267"/>
              <a:chOff x="0" y="0"/>
              <a:chExt cx="678744" cy="67818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538317" y="8743850"/>
            <a:ext cx="4058009" cy="1230871"/>
            <a:chOff x="0" y="0"/>
            <a:chExt cx="5410678" cy="1641162"/>
          </a:xfrm>
        </p:grpSpPr>
        <p:grpSp>
          <p:nvGrpSpPr>
            <p:cNvPr id="36" name="Group 36"/>
            <p:cNvGrpSpPr/>
            <p:nvPr/>
          </p:nvGrpSpPr>
          <p:grpSpPr>
            <a:xfrm>
              <a:off x="411066" y="71200"/>
              <a:ext cx="4999612" cy="1498763"/>
              <a:chOff x="0" y="0"/>
              <a:chExt cx="3624762" cy="109098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624762" cy="1090985"/>
              </a:xfrm>
              <a:custGeom>
                <a:avLst/>
                <a:gdLst/>
                <a:ahLst/>
                <a:cxnLst/>
                <a:rect l="l" t="t" r="r" b="b"/>
                <a:pathLst>
                  <a:path w="3624762" h="1090985">
                    <a:moveTo>
                      <a:pt x="3500301" y="1090984"/>
                    </a:moveTo>
                    <a:lnTo>
                      <a:pt x="124460" y="1090984"/>
                    </a:lnTo>
                    <a:cubicBezTo>
                      <a:pt x="55880" y="1090984"/>
                      <a:pt x="0" y="1035104"/>
                      <a:pt x="0" y="9665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00302" y="0"/>
                    </a:lnTo>
                    <a:cubicBezTo>
                      <a:pt x="3568882" y="0"/>
                      <a:pt x="3624762" y="55880"/>
                      <a:pt x="3624762" y="124460"/>
                    </a:cubicBezTo>
                    <a:lnTo>
                      <a:pt x="3624762" y="966525"/>
                    </a:lnTo>
                    <a:cubicBezTo>
                      <a:pt x="3624762" y="1035104"/>
                      <a:pt x="3568882" y="1090985"/>
                      <a:pt x="3500302" y="10909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0" y="0"/>
              <a:ext cx="1241129" cy="1641162"/>
            </a:xfrm>
            <a:custGeom>
              <a:avLst/>
              <a:gdLst/>
              <a:ahLst/>
              <a:cxnLst/>
              <a:rect l="l" t="t" r="r" b="b"/>
              <a:pathLst>
                <a:path w="1241129" h="1641162">
                  <a:moveTo>
                    <a:pt x="0" y="0"/>
                  </a:moveTo>
                  <a:lnTo>
                    <a:pt x="1241129" y="0"/>
                  </a:lnTo>
                  <a:lnTo>
                    <a:pt x="1241129" y="1641162"/>
                  </a:lnTo>
                  <a:lnTo>
                    <a:pt x="0" y="1641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617168" y="4358961"/>
            <a:ext cx="199991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Nunito"/>
              </a:rPr>
              <a:t>Ahmad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670918" y="4358961"/>
            <a:ext cx="199991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50" dirty="0">
                <a:solidFill>
                  <a:srgbClr val="FFFFFF"/>
                </a:solidFill>
                <a:latin typeface="Nunito"/>
              </a:rPr>
              <a:t>Sara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12949" y="592175"/>
            <a:ext cx="1046210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773FF"/>
                </a:solidFill>
                <a:latin typeface="Rubik One"/>
                <a:cs typeface="Rubik One"/>
              </a:rPr>
              <a:t>Measurement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EF7306-A5ED-8566-4A8E-CDEF03D252F2}"/>
              </a:ext>
            </a:extLst>
          </p:cNvPr>
          <p:cNvSpPr txBox="1"/>
          <p:nvPr/>
        </p:nvSpPr>
        <p:spPr>
          <a:xfrm>
            <a:off x="1477623" y="9181135"/>
            <a:ext cx="319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unito" pitchFamily="2" charset="0"/>
              </a:rPr>
              <a:t>Keep in your mind the rules </a:t>
            </a:r>
          </a:p>
        </p:txBody>
      </p:sp>
      <p:pic>
        <p:nvPicPr>
          <p:cNvPr id="58" name="Picture 5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16A9875-8C9E-C8D6-BD5C-D7D7F893A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726" y="1417292"/>
            <a:ext cx="2302515" cy="23025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49A142-BFFF-5143-7F7E-49909357C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851" y="1733150"/>
            <a:ext cx="2264231" cy="223361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35D9512D-F922-BCA5-5614-E8D6C71E3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139" y="4834793"/>
            <a:ext cx="2844801" cy="2874109"/>
          </a:xfrm>
          <a:prstGeom prst="rect">
            <a:avLst/>
          </a:prstGeom>
        </p:spPr>
      </p:pic>
      <p:pic>
        <p:nvPicPr>
          <p:cNvPr id="57" name="Picture 56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31325548-47BA-BB84-8979-EA5AFB7A2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0524" y="4942254"/>
            <a:ext cx="2190260" cy="2082798"/>
          </a:xfrm>
          <a:prstGeom prst="rect">
            <a:avLst/>
          </a:prstGeom>
        </p:spPr>
      </p:pic>
      <p:pic>
        <p:nvPicPr>
          <p:cNvPr id="29" name="Picture 28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0F8EFA1F-3D15-F536-AA28-3458D2819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9755" y="6104793"/>
            <a:ext cx="2844801" cy="2874109"/>
          </a:xfrm>
          <a:prstGeom prst="rect">
            <a:avLst/>
          </a:prstGeom>
        </p:spPr>
      </p:pic>
      <p:pic>
        <p:nvPicPr>
          <p:cNvPr id="54" name="Picture 53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10F33ACA-6CBA-A53F-6E43-A6CE34E84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2140" y="1835639"/>
            <a:ext cx="2190260" cy="2082798"/>
          </a:xfrm>
          <a:prstGeom prst="rect">
            <a:avLst/>
          </a:prstGeom>
        </p:spPr>
      </p:pic>
      <p:pic>
        <p:nvPicPr>
          <p:cNvPr id="42" name="Picture 41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B71584F9-939F-EB41-AD4E-37759513D3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1600" y="3926257"/>
            <a:ext cx="2766648" cy="2776418"/>
          </a:xfrm>
          <a:prstGeom prst="rect">
            <a:avLst/>
          </a:prstGeom>
        </p:spPr>
      </p:pic>
      <p:pic>
        <p:nvPicPr>
          <p:cNvPr id="43" name="Picture 42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454C759A-AA48-D11B-97DD-915DED560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4600" y="1415565"/>
            <a:ext cx="2913186" cy="2922956"/>
          </a:xfrm>
          <a:prstGeom prst="rect">
            <a:avLst/>
          </a:prstGeom>
        </p:spPr>
      </p:pic>
      <p:pic>
        <p:nvPicPr>
          <p:cNvPr id="34" name="Picture 33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1A2F9286-43A9-E5A7-97CA-BAF0E4E28A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6063" y="6505331"/>
            <a:ext cx="2190260" cy="2082798"/>
          </a:xfrm>
          <a:prstGeom prst="rect">
            <a:avLst/>
          </a:prstGeom>
        </p:spPr>
      </p:pic>
      <p:pic>
        <p:nvPicPr>
          <p:cNvPr id="48" name="Picture 47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2D6DC1EA-1256-1041-F49E-50FB967FF7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3525" y="1816101"/>
            <a:ext cx="2190260" cy="20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1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7326" y="-36306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78266" y="2569172"/>
            <a:ext cx="5372101" cy="5576197"/>
            <a:chOff x="0" y="0"/>
            <a:chExt cx="7162800" cy="7434926"/>
          </a:xfrm>
        </p:grpSpPr>
        <p:sp>
          <p:nvSpPr>
            <p:cNvPr id="4" name="Freeform 4"/>
            <p:cNvSpPr/>
            <p:nvPr/>
          </p:nvSpPr>
          <p:spPr>
            <a:xfrm>
              <a:off x="312342" y="6119584"/>
              <a:ext cx="6659958" cy="1315342"/>
            </a:xfrm>
            <a:custGeom>
              <a:avLst/>
              <a:gdLst/>
              <a:ahLst/>
              <a:cxnLst/>
              <a:rect l="l" t="t" r="r" b="b"/>
              <a:pathLst>
                <a:path w="6659958" h="1315342">
                  <a:moveTo>
                    <a:pt x="0" y="0"/>
                  </a:moveTo>
                  <a:lnTo>
                    <a:pt x="6659958" y="0"/>
                  </a:lnTo>
                  <a:lnTo>
                    <a:pt x="6659958" y="1315341"/>
                  </a:lnTo>
                  <a:lnTo>
                    <a:pt x="0" y="1315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7162800" cy="7162800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1540901" y="6427888"/>
            <a:ext cx="1057508" cy="836107"/>
          </a:xfrm>
          <a:custGeom>
            <a:avLst/>
            <a:gdLst/>
            <a:ahLst/>
            <a:cxnLst/>
            <a:rect l="l" t="t" r="r" b="b"/>
            <a:pathLst>
              <a:path w="1057508" h="836107">
                <a:moveTo>
                  <a:pt x="0" y="0"/>
                </a:moveTo>
                <a:lnTo>
                  <a:pt x="1057507" y="0"/>
                </a:lnTo>
                <a:lnTo>
                  <a:pt x="1057507" y="836107"/>
                </a:lnTo>
                <a:lnTo>
                  <a:pt x="0" y="836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2843" r="-132086" b="-3629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036976" y="1095375"/>
            <a:ext cx="12214048" cy="100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9D967"/>
                </a:solidFill>
                <a:latin typeface="Rubik One"/>
              </a:rPr>
              <a:t> </a:t>
            </a:r>
            <a:r>
              <a:rPr lang="en-US" sz="7000">
                <a:solidFill>
                  <a:srgbClr val="E773FF"/>
                </a:solidFill>
                <a:latin typeface="Rubik One"/>
              </a:rPr>
              <a:t>TIQTAQTOE</a:t>
            </a:r>
            <a:r>
              <a:rPr lang="en-US" sz="7000">
                <a:solidFill>
                  <a:srgbClr val="FFFFFF"/>
                </a:solidFill>
                <a:latin typeface="Rubik One"/>
              </a:rPr>
              <a:t> </a:t>
            </a:r>
            <a:r>
              <a:rPr lang="en-US" sz="7000">
                <a:solidFill>
                  <a:srgbClr val="4FFAFF"/>
                </a:solidFill>
                <a:latin typeface="Rubik One"/>
              </a:rPr>
              <a:t>CHAMPION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37402" y="8521700"/>
            <a:ext cx="7813196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unito"/>
              </a:rPr>
              <a:t>Only one can emerge victoriously!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0A7C1C-1A18-637C-4DD6-3DFAEE7C7A35}"/>
              </a:ext>
            </a:extLst>
          </p:cNvPr>
          <p:cNvSpPr/>
          <p:nvPr/>
        </p:nvSpPr>
        <p:spPr>
          <a:xfrm>
            <a:off x="7493001" y="3585308"/>
            <a:ext cx="3546231" cy="36830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551B33-BADE-82E8-E937-FDC850C61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620" y="3657689"/>
            <a:ext cx="3573308" cy="354269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Freeform 9"/>
          <p:cNvSpPr/>
          <p:nvPr/>
        </p:nvSpPr>
        <p:spPr>
          <a:xfrm>
            <a:off x="5638133" y="3315575"/>
            <a:ext cx="2104688" cy="2059963"/>
          </a:xfrm>
          <a:custGeom>
            <a:avLst/>
            <a:gdLst/>
            <a:ahLst/>
            <a:cxnLst/>
            <a:rect l="l" t="t" r="r" b="b"/>
            <a:pathLst>
              <a:path w="2104688" h="2059963">
                <a:moveTo>
                  <a:pt x="0" y="0"/>
                </a:moveTo>
                <a:lnTo>
                  <a:pt x="2104688" y="0"/>
                </a:lnTo>
                <a:lnTo>
                  <a:pt x="2104688" y="2059963"/>
                </a:lnTo>
                <a:lnTo>
                  <a:pt x="0" y="205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7326" y="-36306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14718" y="1607901"/>
            <a:ext cx="872291" cy="888959"/>
          </a:xfrm>
          <a:custGeom>
            <a:avLst/>
            <a:gdLst/>
            <a:ahLst/>
            <a:cxnLst/>
            <a:rect l="l" t="t" r="r" b="b"/>
            <a:pathLst>
              <a:path w="872291" h="888959">
                <a:moveTo>
                  <a:pt x="0" y="0"/>
                </a:moveTo>
                <a:lnTo>
                  <a:pt x="872291" y="0"/>
                </a:lnTo>
                <a:lnTo>
                  <a:pt x="872291" y="888960"/>
                </a:lnTo>
                <a:lnTo>
                  <a:pt x="0" y="888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43292" y="3255955"/>
            <a:ext cx="1416008" cy="1443065"/>
          </a:xfrm>
          <a:custGeom>
            <a:avLst/>
            <a:gdLst/>
            <a:ahLst/>
            <a:cxnLst/>
            <a:rect l="l" t="t" r="r" b="b"/>
            <a:pathLst>
              <a:path w="1416008" h="1443065">
                <a:moveTo>
                  <a:pt x="0" y="0"/>
                </a:moveTo>
                <a:lnTo>
                  <a:pt x="1416008" y="0"/>
                </a:lnTo>
                <a:lnTo>
                  <a:pt x="1416008" y="1443065"/>
                </a:lnTo>
                <a:lnTo>
                  <a:pt x="0" y="1443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65754" y="1830141"/>
            <a:ext cx="436146" cy="444480"/>
          </a:xfrm>
          <a:custGeom>
            <a:avLst/>
            <a:gdLst/>
            <a:ahLst/>
            <a:cxnLst/>
            <a:rect l="l" t="t" r="r" b="b"/>
            <a:pathLst>
              <a:path w="436146" h="444480">
                <a:moveTo>
                  <a:pt x="0" y="0"/>
                </a:moveTo>
                <a:lnTo>
                  <a:pt x="436145" y="0"/>
                </a:lnTo>
                <a:lnTo>
                  <a:pt x="436145" y="444480"/>
                </a:lnTo>
                <a:lnTo>
                  <a:pt x="0" y="444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37125" y="856778"/>
            <a:ext cx="9813748" cy="163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11327">
                <a:solidFill>
                  <a:srgbClr val="F9D967"/>
                </a:solidFill>
                <a:latin typeface="Rubik One"/>
              </a:rPr>
              <a:t>R</a:t>
            </a:r>
            <a:r>
              <a:rPr lang="en-US" sz="11327">
                <a:solidFill>
                  <a:srgbClr val="E773FF"/>
                </a:solidFill>
                <a:latin typeface="Rubik One"/>
              </a:rPr>
              <a:t>UL</a:t>
            </a:r>
            <a:r>
              <a:rPr lang="en-US" sz="11327">
                <a:solidFill>
                  <a:srgbClr val="4FFAFF"/>
                </a:solidFill>
                <a:latin typeface="Rubik One"/>
              </a:rPr>
              <a:t>ES</a:t>
            </a:r>
          </a:p>
        </p:txBody>
      </p:sp>
      <p:sp>
        <p:nvSpPr>
          <p:cNvPr id="9" name="Freeform 9"/>
          <p:cNvSpPr/>
          <p:nvPr/>
        </p:nvSpPr>
        <p:spPr>
          <a:xfrm>
            <a:off x="2093400" y="4254541"/>
            <a:ext cx="872291" cy="888959"/>
          </a:xfrm>
          <a:custGeom>
            <a:avLst/>
            <a:gdLst/>
            <a:ahLst/>
            <a:cxnLst/>
            <a:rect l="l" t="t" r="r" b="b"/>
            <a:pathLst>
              <a:path w="872291" h="888959">
                <a:moveTo>
                  <a:pt x="0" y="0"/>
                </a:moveTo>
                <a:lnTo>
                  <a:pt x="872291" y="0"/>
                </a:lnTo>
                <a:lnTo>
                  <a:pt x="872291" y="888959"/>
                </a:lnTo>
                <a:lnTo>
                  <a:pt x="0" y="88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761761" y="2274621"/>
            <a:ext cx="12418830" cy="6982115"/>
            <a:chOff x="-4400315" y="-6983038"/>
            <a:chExt cx="16558441" cy="9309488"/>
          </a:xfrm>
        </p:grpSpPr>
        <p:grpSp>
          <p:nvGrpSpPr>
            <p:cNvPr id="11" name="Group 11"/>
            <p:cNvGrpSpPr/>
            <p:nvPr/>
          </p:nvGrpSpPr>
          <p:grpSpPr>
            <a:xfrm>
              <a:off x="-4090719" y="-6982630"/>
              <a:ext cx="16248845" cy="9309080"/>
              <a:chOff x="-2275517" y="-3481877"/>
              <a:chExt cx="7949899" cy="45728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2275517" y="-3481877"/>
                <a:ext cx="7949899" cy="4572862"/>
              </a:xfrm>
              <a:custGeom>
                <a:avLst/>
                <a:gdLst/>
                <a:ahLst/>
                <a:cxnLst/>
                <a:rect l="l" t="t" r="r" b="b"/>
                <a:pathLst>
                  <a:path w="3472874" h="1090985">
                    <a:moveTo>
                      <a:pt x="3348414" y="1090984"/>
                    </a:moveTo>
                    <a:lnTo>
                      <a:pt x="124460" y="1090984"/>
                    </a:lnTo>
                    <a:cubicBezTo>
                      <a:pt x="55880" y="1090984"/>
                      <a:pt x="0" y="1035104"/>
                      <a:pt x="0" y="9665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48414" y="0"/>
                    </a:lnTo>
                    <a:cubicBezTo>
                      <a:pt x="3416994" y="0"/>
                      <a:pt x="3472874" y="55880"/>
                      <a:pt x="3472874" y="124460"/>
                    </a:cubicBezTo>
                    <a:lnTo>
                      <a:pt x="3472874" y="966525"/>
                    </a:lnTo>
                    <a:cubicBezTo>
                      <a:pt x="3472874" y="1035104"/>
                      <a:pt x="3416994" y="1090985"/>
                      <a:pt x="3348414" y="10909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-4400315" y="-6983038"/>
              <a:ext cx="1839165" cy="2431955"/>
            </a:xfrm>
            <a:custGeom>
              <a:avLst/>
              <a:gdLst/>
              <a:ahLst/>
              <a:cxnLst/>
              <a:rect l="l" t="t" r="r" b="b"/>
              <a:pathLst>
                <a:path w="1839166" h="2431955">
                  <a:moveTo>
                    <a:pt x="0" y="0"/>
                  </a:moveTo>
                  <a:lnTo>
                    <a:pt x="1839166" y="0"/>
                  </a:lnTo>
                  <a:lnTo>
                    <a:pt x="1839166" y="2431955"/>
                  </a:lnTo>
                  <a:lnTo>
                    <a:pt x="0" y="2431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944D5F0-0292-3301-480B-69740C601982}"/>
              </a:ext>
            </a:extLst>
          </p:cNvPr>
          <p:cNvSpPr txBox="1"/>
          <p:nvPr/>
        </p:nvSpPr>
        <p:spPr>
          <a:xfrm>
            <a:off x="4112990" y="2568436"/>
            <a:ext cx="10201702" cy="64940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3200">
                <a:solidFill>
                  <a:srgbClr val="000000"/>
                </a:solidFill>
                <a:latin typeface="Abadi"/>
              </a:rPr>
              <a:t>Types of moves (Classical, Superposition, Measurement):</a:t>
            </a:r>
          </a:p>
          <a:p>
            <a:endParaRPr lang="en-US" sz="3200">
              <a:solidFill>
                <a:srgbClr val="000000"/>
              </a:solidFill>
              <a:latin typeface="Abad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Abadi"/>
              </a:rPr>
              <a:t>Classical: Occupy 1 empty spot with 100% probability.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>
              <a:solidFill>
                <a:srgbClr val="000000"/>
              </a:solidFill>
              <a:latin typeface="Abad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Abadi"/>
              </a:rPr>
              <a:t>Superposition: Occupy 2 empty spots with 50% probability in each.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>
              <a:solidFill>
                <a:srgbClr val="000000"/>
              </a:solidFill>
              <a:latin typeface="Abad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Abadi"/>
              </a:rPr>
              <a:t>Measurement: Collapse all superpositions, leaving only classical spots and valid superposition moves.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>
              <a:solidFill>
                <a:srgbClr val="000000"/>
              </a:solidFill>
              <a:latin typeface="Abad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Abadi"/>
              </a:rPr>
              <a:t>Winning :You only win when a row or a column is filled with classical move .</a:t>
            </a:r>
            <a:endParaRPr lang="en-US">
              <a:latin typeface="Abadi"/>
            </a:endParaRPr>
          </a:p>
          <a:p>
            <a:endParaRPr lang="en-US" sz="3200">
              <a:latin typeface="Abadi Extra Light" panose="020F0502020204030204" pitchFamily="34" charset="0"/>
              <a:cs typeface="Rubik One" panose="020B0604020202020204" charset="-79"/>
            </a:endParaRP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E2C6A098-847A-E9DA-0683-8EA397C863E1}"/>
              </a:ext>
            </a:extLst>
          </p:cNvPr>
          <p:cNvGrpSpPr/>
          <p:nvPr/>
        </p:nvGrpSpPr>
        <p:grpSpPr>
          <a:xfrm>
            <a:off x="6020492" y="8859603"/>
            <a:ext cx="6327633" cy="1224726"/>
            <a:chOff x="0" y="0"/>
            <a:chExt cx="5358041" cy="1632969"/>
          </a:xfrm>
        </p:grpSpPr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2DAB9B84-2DD2-350B-37E6-6F16FACCE7A7}"/>
                </a:ext>
              </a:extLst>
            </p:cNvPr>
            <p:cNvGrpSpPr/>
            <p:nvPr/>
          </p:nvGrpSpPr>
          <p:grpSpPr>
            <a:xfrm>
              <a:off x="0" y="0"/>
              <a:ext cx="5358041" cy="1329450"/>
              <a:chOff x="0" y="0"/>
              <a:chExt cx="5013928" cy="1244068"/>
            </a:xfrm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9D76FFAF-63B2-3065-F8F1-836D9702E278}"/>
                  </a:ext>
                </a:extLst>
              </p:cNvPr>
              <p:cNvSpPr/>
              <p:nvPr/>
            </p:nvSpPr>
            <p:spPr>
              <a:xfrm>
                <a:off x="0" y="0"/>
                <a:ext cx="5015199" cy="1244068"/>
              </a:xfrm>
              <a:custGeom>
                <a:avLst/>
                <a:gdLst/>
                <a:ahLst/>
                <a:cxnLst/>
                <a:rect l="l" t="t" r="r" b="b"/>
                <a:pathLst>
                  <a:path w="5015199" h="1244068">
                    <a:moveTo>
                      <a:pt x="4461478" y="1244068"/>
                    </a:moveTo>
                    <a:lnTo>
                      <a:pt x="553720" y="1244068"/>
                    </a:lnTo>
                    <a:cubicBezTo>
                      <a:pt x="247650" y="1244068"/>
                      <a:pt x="0" y="965565"/>
                      <a:pt x="0" y="622761"/>
                    </a:cubicBezTo>
                    <a:cubicBezTo>
                      <a:pt x="0" y="278528"/>
                      <a:pt x="247650" y="0"/>
                      <a:pt x="553720" y="0"/>
                    </a:cubicBezTo>
                    <a:lnTo>
                      <a:pt x="4461478" y="0"/>
                    </a:lnTo>
                    <a:cubicBezTo>
                      <a:pt x="4767549" y="0"/>
                      <a:pt x="5015199" y="278528"/>
                      <a:pt x="5015199" y="622761"/>
                    </a:cubicBezTo>
                    <a:cubicBezTo>
                      <a:pt x="5013928" y="965565"/>
                      <a:pt x="4766278" y="1244068"/>
                      <a:pt x="4461478" y="1244068"/>
                    </a:cubicBezTo>
                    <a:close/>
                  </a:path>
                </a:pathLst>
              </a:custGeom>
              <a:solidFill>
                <a:srgbClr val="F9D9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FCDC769-58FF-8484-CA54-1F2142F16E20}"/>
                </a:ext>
              </a:extLst>
            </p:cNvPr>
            <p:cNvSpPr txBox="1"/>
            <p:nvPr/>
          </p:nvSpPr>
          <p:spPr>
            <a:xfrm>
              <a:off x="793208" y="333467"/>
              <a:ext cx="3771625" cy="1299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bik One"/>
                </a:rPr>
                <a:t>Superposition mode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28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363" y="-36306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47852" y="1394113"/>
            <a:ext cx="12195154" cy="2005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935"/>
              </a:lnSpc>
            </a:pPr>
            <a:r>
              <a:rPr lang="en-US" sz="10000" dirty="0">
                <a:solidFill>
                  <a:srgbClr val="F9D967"/>
                </a:solidFill>
                <a:latin typeface="Rubik One"/>
              </a:rPr>
              <a:t>TIQ</a:t>
            </a:r>
            <a:r>
              <a:rPr lang="en-US" sz="10000" dirty="0">
                <a:solidFill>
                  <a:srgbClr val="E773FF"/>
                </a:solidFill>
                <a:latin typeface="Rubik One"/>
              </a:rPr>
              <a:t>TAQ</a:t>
            </a:r>
            <a:r>
              <a:rPr lang="en-US" sz="10000" dirty="0">
                <a:solidFill>
                  <a:srgbClr val="4FFAFF"/>
                </a:solidFill>
                <a:latin typeface="Rubik One"/>
              </a:rPr>
              <a:t>TOE</a:t>
            </a:r>
          </a:p>
        </p:txBody>
      </p:sp>
      <p:sp>
        <p:nvSpPr>
          <p:cNvPr id="5" name="Freeform 5"/>
          <p:cNvSpPr/>
          <p:nvPr/>
        </p:nvSpPr>
        <p:spPr>
          <a:xfrm>
            <a:off x="14060433" y="1801753"/>
            <a:ext cx="872291" cy="888959"/>
          </a:xfrm>
          <a:custGeom>
            <a:avLst/>
            <a:gdLst/>
            <a:ahLst/>
            <a:cxnLst/>
            <a:rect l="l" t="t" r="r" b="b"/>
            <a:pathLst>
              <a:path w="872291" h="888959">
                <a:moveTo>
                  <a:pt x="0" y="0"/>
                </a:moveTo>
                <a:lnTo>
                  <a:pt x="872291" y="0"/>
                </a:lnTo>
                <a:lnTo>
                  <a:pt x="872291" y="888959"/>
                </a:lnTo>
                <a:lnTo>
                  <a:pt x="0" y="88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265" y="6665558"/>
            <a:ext cx="1416008" cy="1443065"/>
          </a:xfrm>
          <a:custGeom>
            <a:avLst/>
            <a:gdLst/>
            <a:ahLst/>
            <a:cxnLst/>
            <a:rect l="l" t="t" r="r" b="b"/>
            <a:pathLst>
              <a:path w="1416008" h="1443065">
                <a:moveTo>
                  <a:pt x="0" y="0"/>
                </a:moveTo>
                <a:lnTo>
                  <a:pt x="1416008" y="0"/>
                </a:lnTo>
                <a:lnTo>
                  <a:pt x="1416008" y="1443065"/>
                </a:lnTo>
                <a:lnTo>
                  <a:pt x="0" y="1443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21277" y="2690712"/>
            <a:ext cx="436146" cy="444480"/>
          </a:xfrm>
          <a:custGeom>
            <a:avLst/>
            <a:gdLst/>
            <a:ahLst/>
            <a:cxnLst/>
            <a:rect l="l" t="t" r="r" b="b"/>
            <a:pathLst>
              <a:path w="436146" h="444480">
                <a:moveTo>
                  <a:pt x="0" y="0"/>
                </a:moveTo>
                <a:lnTo>
                  <a:pt x="436146" y="0"/>
                </a:lnTo>
                <a:lnTo>
                  <a:pt x="436146" y="444480"/>
                </a:lnTo>
                <a:lnTo>
                  <a:pt x="0" y="444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921737" y="3795417"/>
            <a:ext cx="18271695" cy="4532408"/>
            <a:chOff x="-1132624" y="-112414"/>
            <a:chExt cx="7382512" cy="2013609"/>
          </a:xfrm>
        </p:grpSpPr>
        <p:sp>
          <p:nvSpPr>
            <p:cNvPr id="9" name="Freeform 9"/>
            <p:cNvSpPr/>
            <p:nvPr/>
          </p:nvSpPr>
          <p:spPr>
            <a:xfrm>
              <a:off x="0" y="666842"/>
              <a:ext cx="6249888" cy="1234353"/>
            </a:xfrm>
            <a:custGeom>
              <a:avLst/>
              <a:gdLst/>
              <a:ahLst/>
              <a:cxnLst/>
              <a:rect l="l" t="t" r="r" b="b"/>
              <a:pathLst>
                <a:path w="6249888" h="1234353">
                  <a:moveTo>
                    <a:pt x="0" y="0"/>
                  </a:moveTo>
                  <a:lnTo>
                    <a:pt x="6249888" y="0"/>
                  </a:lnTo>
                  <a:lnTo>
                    <a:pt x="6249888" y="1234352"/>
                  </a:lnTo>
                  <a:lnTo>
                    <a:pt x="0" y="123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-1132624" y="-112414"/>
              <a:ext cx="5359399" cy="1333683"/>
              <a:chOff x="-1477169" y="-105194"/>
              <a:chExt cx="5015199" cy="124802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1477169" y="-105194"/>
                <a:ext cx="5015199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5015199" h="1248029">
                    <a:moveTo>
                      <a:pt x="4461478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4461478" y="0"/>
                    </a:lnTo>
                    <a:cubicBezTo>
                      <a:pt x="4767549" y="0"/>
                      <a:pt x="5015199" y="279415"/>
                      <a:pt x="5015199" y="624744"/>
                    </a:cubicBezTo>
                    <a:cubicBezTo>
                      <a:pt x="5013928" y="968640"/>
                      <a:pt x="4766278" y="1248029"/>
                      <a:pt x="4461478" y="124802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-628493" y="-83338"/>
              <a:ext cx="4523967" cy="1367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10000" spc="99" dirty="0">
                  <a:solidFill>
                    <a:srgbClr val="3C0384"/>
                  </a:solidFill>
                  <a:latin typeface="Rubik One"/>
                </a:rPr>
                <a:t>LET'S PLAY IN REAL LIFE 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02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7326" y="-36306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395751" y="3601543"/>
            <a:ext cx="11496498" cy="318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11327">
                <a:solidFill>
                  <a:srgbClr val="FFFFFF"/>
                </a:solidFill>
                <a:latin typeface="Rubik One"/>
              </a:rPr>
              <a:t>THANK YOU FOR PLAYING!</a:t>
            </a:r>
          </a:p>
        </p:txBody>
      </p:sp>
      <p:sp>
        <p:nvSpPr>
          <p:cNvPr id="4" name="Freeform 4"/>
          <p:cNvSpPr/>
          <p:nvPr/>
        </p:nvSpPr>
        <p:spPr>
          <a:xfrm>
            <a:off x="1389421" y="3045939"/>
            <a:ext cx="872291" cy="888959"/>
          </a:xfrm>
          <a:custGeom>
            <a:avLst/>
            <a:gdLst/>
            <a:ahLst/>
            <a:cxnLst/>
            <a:rect l="l" t="t" r="r" b="b"/>
            <a:pathLst>
              <a:path w="872291" h="888959">
                <a:moveTo>
                  <a:pt x="0" y="0"/>
                </a:moveTo>
                <a:lnTo>
                  <a:pt x="872291" y="0"/>
                </a:lnTo>
                <a:lnTo>
                  <a:pt x="872291" y="888959"/>
                </a:lnTo>
                <a:lnTo>
                  <a:pt x="0" y="88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337356" y="7384118"/>
            <a:ext cx="1416008" cy="1443065"/>
          </a:xfrm>
          <a:custGeom>
            <a:avLst/>
            <a:gdLst/>
            <a:ahLst/>
            <a:cxnLst/>
            <a:rect l="l" t="t" r="r" b="b"/>
            <a:pathLst>
              <a:path w="1416008" h="1443065">
                <a:moveTo>
                  <a:pt x="0" y="0"/>
                </a:moveTo>
                <a:lnTo>
                  <a:pt x="1416008" y="0"/>
                </a:lnTo>
                <a:lnTo>
                  <a:pt x="1416008" y="1443065"/>
                </a:lnTo>
                <a:lnTo>
                  <a:pt x="0" y="1443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037465" y="1568443"/>
            <a:ext cx="436146" cy="444480"/>
          </a:xfrm>
          <a:custGeom>
            <a:avLst/>
            <a:gdLst/>
            <a:ahLst/>
            <a:cxnLst/>
            <a:rect l="l" t="t" r="r" b="b"/>
            <a:pathLst>
              <a:path w="436146" h="444480">
                <a:moveTo>
                  <a:pt x="0" y="0"/>
                </a:moveTo>
                <a:lnTo>
                  <a:pt x="436145" y="0"/>
                </a:lnTo>
                <a:lnTo>
                  <a:pt x="436145" y="444479"/>
                </a:lnTo>
                <a:lnTo>
                  <a:pt x="0" y="444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7326" y="-36306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89421" y="3045939"/>
            <a:ext cx="872291" cy="888959"/>
          </a:xfrm>
          <a:custGeom>
            <a:avLst/>
            <a:gdLst/>
            <a:ahLst/>
            <a:cxnLst/>
            <a:rect l="l" t="t" r="r" b="b"/>
            <a:pathLst>
              <a:path w="872291" h="888959">
                <a:moveTo>
                  <a:pt x="0" y="0"/>
                </a:moveTo>
                <a:lnTo>
                  <a:pt x="872291" y="0"/>
                </a:lnTo>
                <a:lnTo>
                  <a:pt x="872291" y="888959"/>
                </a:lnTo>
                <a:lnTo>
                  <a:pt x="0" y="88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337356" y="7384118"/>
            <a:ext cx="1416008" cy="1443065"/>
          </a:xfrm>
          <a:custGeom>
            <a:avLst/>
            <a:gdLst/>
            <a:ahLst/>
            <a:cxnLst/>
            <a:rect l="l" t="t" r="r" b="b"/>
            <a:pathLst>
              <a:path w="1416008" h="1443065">
                <a:moveTo>
                  <a:pt x="0" y="0"/>
                </a:moveTo>
                <a:lnTo>
                  <a:pt x="1416008" y="0"/>
                </a:lnTo>
                <a:lnTo>
                  <a:pt x="1416008" y="1443065"/>
                </a:lnTo>
                <a:lnTo>
                  <a:pt x="0" y="1443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037465" y="1568443"/>
            <a:ext cx="436146" cy="444480"/>
          </a:xfrm>
          <a:custGeom>
            <a:avLst/>
            <a:gdLst/>
            <a:ahLst/>
            <a:cxnLst/>
            <a:rect l="l" t="t" r="r" b="b"/>
            <a:pathLst>
              <a:path w="436146" h="444480">
                <a:moveTo>
                  <a:pt x="0" y="0"/>
                </a:moveTo>
                <a:lnTo>
                  <a:pt x="436145" y="0"/>
                </a:lnTo>
                <a:lnTo>
                  <a:pt x="436145" y="444479"/>
                </a:lnTo>
                <a:lnTo>
                  <a:pt x="0" y="444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qr code wit&#10;h black squares">
            <a:extLst>
              <a:ext uri="{FF2B5EF4-FFF2-40B4-BE49-F238E27FC236}">
                <a16:creationId xmlns:a16="http://schemas.microsoft.com/office/drawing/2014/main" id="{65732B4C-A1CE-A507-AAE9-3B63A47F0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1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7326" y="-36306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606649" y="1028700"/>
            <a:ext cx="9550348" cy="8289808"/>
            <a:chOff x="0" y="0"/>
            <a:chExt cx="2609444" cy="2265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09444" cy="2265026"/>
            </a:xfrm>
            <a:custGeom>
              <a:avLst/>
              <a:gdLst/>
              <a:ahLst/>
              <a:cxnLst/>
              <a:rect l="l" t="t" r="r" b="b"/>
              <a:pathLst>
                <a:path w="2609444" h="2265026">
                  <a:moveTo>
                    <a:pt x="2484984" y="2265026"/>
                  </a:moveTo>
                  <a:lnTo>
                    <a:pt x="124460" y="2265026"/>
                  </a:lnTo>
                  <a:cubicBezTo>
                    <a:pt x="55880" y="2265026"/>
                    <a:pt x="0" y="2209146"/>
                    <a:pt x="0" y="21405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84984" y="0"/>
                  </a:lnTo>
                  <a:cubicBezTo>
                    <a:pt x="2553564" y="0"/>
                    <a:pt x="2609444" y="55880"/>
                    <a:pt x="2609444" y="124460"/>
                  </a:cubicBezTo>
                  <a:lnTo>
                    <a:pt x="2609444" y="2140566"/>
                  </a:lnTo>
                  <a:cubicBezTo>
                    <a:pt x="2609444" y="2209146"/>
                    <a:pt x="2553564" y="2265026"/>
                    <a:pt x="2484984" y="2265026"/>
                  </a:cubicBezTo>
                  <a:close/>
                </a:path>
              </a:pathLst>
            </a:custGeom>
            <a:solidFill>
              <a:srgbClr val="2E026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137130"/>
            <a:ext cx="5535069" cy="4338126"/>
            <a:chOff x="0" y="0"/>
            <a:chExt cx="7380091" cy="5784168"/>
          </a:xfrm>
        </p:grpSpPr>
        <p:sp>
          <p:nvSpPr>
            <p:cNvPr id="6" name="TextBox 6"/>
            <p:cNvSpPr txBox="1"/>
            <p:nvPr/>
          </p:nvSpPr>
          <p:spPr>
            <a:xfrm>
              <a:off x="0" y="76200"/>
              <a:ext cx="7380091" cy="392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6999">
                  <a:solidFill>
                    <a:srgbClr val="FFFFFF"/>
                  </a:solidFill>
                  <a:latin typeface="Rubik One"/>
                </a:rPr>
                <a:t>GAME RESOURCE </a:t>
              </a:r>
            </a:p>
            <a:p>
              <a:pPr>
                <a:lnSpc>
                  <a:spcPts val="7700"/>
                </a:lnSpc>
              </a:pPr>
              <a:r>
                <a:rPr lang="en-US" sz="7000">
                  <a:solidFill>
                    <a:srgbClr val="FFFFFF"/>
                  </a:solidFill>
                  <a:latin typeface="Rubik One"/>
                </a:rPr>
                <a:t>Page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02034"/>
              <a:ext cx="4967509" cy="982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Nunito"/>
                </a:rPr>
                <a:t>Use these icons in your game. Enjoy!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684250" y="7810114"/>
            <a:ext cx="1037921" cy="906884"/>
          </a:xfrm>
          <a:custGeom>
            <a:avLst/>
            <a:gdLst/>
            <a:ahLst/>
            <a:cxnLst/>
            <a:rect l="l" t="t" r="r" b="b"/>
            <a:pathLst>
              <a:path w="1037921" h="906884">
                <a:moveTo>
                  <a:pt x="0" y="0"/>
                </a:moveTo>
                <a:lnTo>
                  <a:pt x="1037922" y="0"/>
                </a:lnTo>
                <a:lnTo>
                  <a:pt x="1037922" y="906884"/>
                </a:lnTo>
                <a:lnTo>
                  <a:pt x="0" y="906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9914" y="7696500"/>
            <a:ext cx="1216115" cy="1105144"/>
          </a:xfrm>
          <a:custGeom>
            <a:avLst/>
            <a:gdLst/>
            <a:ahLst/>
            <a:cxnLst/>
            <a:rect l="l" t="t" r="r" b="b"/>
            <a:pathLst>
              <a:path w="1216115" h="1105144">
                <a:moveTo>
                  <a:pt x="0" y="0"/>
                </a:moveTo>
                <a:lnTo>
                  <a:pt x="1216115" y="0"/>
                </a:lnTo>
                <a:lnTo>
                  <a:pt x="1216115" y="1105145"/>
                </a:lnTo>
                <a:lnTo>
                  <a:pt x="0" y="1105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665410" y="7808202"/>
            <a:ext cx="1282685" cy="910707"/>
          </a:xfrm>
          <a:custGeom>
            <a:avLst/>
            <a:gdLst/>
            <a:ahLst/>
            <a:cxnLst/>
            <a:rect l="l" t="t" r="r" b="b"/>
            <a:pathLst>
              <a:path w="1282685" h="910707">
                <a:moveTo>
                  <a:pt x="0" y="0"/>
                </a:moveTo>
                <a:lnTo>
                  <a:pt x="1282685" y="0"/>
                </a:lnTo>
                <a:lnTo>
                  <a:pt x="1282685" y="910707"/>
                </a:lnTo>
                <a:lnTo>
                  <a:pt x="0" y="910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183688" y="7638715"/>
            <a:ext cx="1244995" cy="1249681"/>
          </a:xfrm>
          <a:custGeom>
            <a:avLst/>
            <a:gdLst/>
            <a:ahLst/>
            <a:cxnLst/>
            <a:rect l="l" t="t" r="r" b="b"/>
            <a:pathLst>
              <a:path w="1244995" h="1249681">
                <a:moveTo>
                  <a:pt x="0" y="0"/>
                </a:moveTo>
                <a:lnTo>
                  <a:pt x="1244995" y="0"/>
                </a:lnTo>
                <a:lnTo>
                  <a:pt x="1244995" y="1249681"/>
                </a:lnTo>
                <a:lnTo>
                  <a:pt x="0" y="1249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533364" y="7725467"/>
            <a:ext cx="1021406" cy="1076177"/>
          </a:xfrm>
          <a:custGeom>
            <a:avLst/>
            <a:gdLst/>
            <a:ahLst/>
            <a:cxnLst/>
            <a:rect l="l" t="t" r="r" b="b"/>
            <a:pathLst>
              <a:path w="1021406" h="1076177">
                <a:moveTo>
                  <a:pt x="0" y="0"/>
                </a:moveTo>
                <a:lnTo>
                  <a:pt x="1021405" y="0"/>
                </a:lnTo>
                <a:lnTo>
                  <a:pt x="1021405" y="1076177"/>
                </a:lnTo>
                <a:lnTo>
                  <a:pt x="0" y="10761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045655" y="7615674"/>
            <a:ext cx="1185624" cy="1295764"/>
          </a:xfrm>
          <a:custGeom>
            <a:avLst/>
            <a:gdLst/>
            <a:ahLst/>
            <a:cxnLst/>
            <a:rect l="l" t="t" r="r" b="b"/>
            <a:pathLst>
              <a:path w="1185624" h="1295764">
                <a:moveTo>
                  <a:pt x="0" y="0"/>
                </a:moveTo>
                <a:lnTo>
                  <a:pt x="1185623" y="0"/>
                </a:lnTo>
                <a:lnTo>
                  <a:pt x="1185623" y="1295763"/>
                </a:lnTo>
                <a:lnTo>
                  <a:pt x="0" y="12957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660238" y="3004380"/>
            <a:ext cx="1068889" cy="1078324"/>
          </a:xfrm>
          <a:custGeom>
            <a:avLst/>
            <a:gdLst/>
            <a:ahLst/>
            <a:cxnLst/>
            <a:rect l="l" t="t" r="r" b="b"/>
            <a:pathLst>
              <a:path w="1068889" h="1078324">
                <a:moveTo>
                  <a:pt x="0" y="0"/>
                </a:moveTo>
                <a:lnTo>
                  <a:pt x="1068889" y="0"/>
                </a:lnTo>
                <a:lnTo>
                  <a:pt x="1068889" y="1078324"/>
                </a:lnTo>
                <a:lnTo>
                  <a:pt x="0" y="10783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348733" y="3040664"/>
            <a:ext cx="871236" cy="1005756"/>
          </a:xfrm>
          <a:custGeom>
            <a:avLst/>
            <a:gdLst/>
            <a:ahLst/>
            <a:cxnLst/>
            <a:rect l="l" t="t" r="r" b="b"/>
            <a:pathLst>
              <a:path w="871236" h="1005756">
                <a:moveTo>
                  <a:pt x="0" y="0"/>
                </a:moveTo>
                <a:lnTo>
                  <a:pt x="871236" y="0"/>
                </a:lnTo>
                <a:lnTo>
                  <a:pt x="871236" y="1005756"/>
                </a:lnTo>
                <a:lnTo>
                  <a:pt x="0" y="10057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768998" y="3013653"/>
            <a:ext cx="1058453" cy="1059778"/>
          </a:xfrm>
          <a:custGeom>
            <a:avLst/>
            <a:gdLst/>
            <a:ahLst/>
            <a:cxnLst/>
            <a:rect l="l" t="t" r="r" b="b"/>
            <a:pathLst>
              <a:path w="1058453" h="1059778">
                <a:moveTo>
                  <a:pt x="0" y="0"/>
                </a:moveTo>
                <a:lnTo>
                  <a:pt x="1058453" y="0"/>
                </a:lnTo>
                <a:lnTo>
                  <a:pt x="1058453" y="1059778"/>
                </a:lnTo>
                <a:lnTo>
                  <a:pt x="0" y="1059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253947" y="3177217"/>
            <a:ext cx="1087421" cy="732650"/>
          </a:xfrm>
          <a:custGeom>
            <a:avLst/>
            <a:gdLst/>
            <a:ahLst/>
            <a:cxnLst/>
            <a:rect l="l" t="t" r="r" b="b"/>
            <a:pathLst>
              <a:path w="1087421" h="732650">
                <a:moveTo>
                  <a:pt x="0" y="0"/>
                </a:moveTo>
                <a:lnTo>
                  <a:pt x="1087421" y="0"/>
                </a:lnTo>
                <a:lnTo>
                  <a:pt x="1087421" y="732650"/>
                </a:lnTo>
                <a:lnTo>
                  <a:pt x="0" y="7326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525992" y="2993425"/>
            <a:ext cx="1019093" cy="1100235"/>
          </a:xfrm>
          <a:custGeom>
            <a:avLst/>
            <a:gdLst/>
            <a:ahLst/>
            <a:cxnLst/>
            <a:rect l="l" t="t" r="r" b="b"/>
            <a:pathLst>
              <a:path w="1019093" h="1100235">
                <a:moveTo>
                  <a:pt x="0" y="0"/>
                </a:moveTo>
                <a:lnTo>
                  <a:pt x="1019093" y="0"/>
                </a:lnTo>
                <a:lnTo>
                  <a:pt x="1019093" y="1100234"/>
                </a:lnTo>
                <a:lnTo>
                  <a:pt x="0" y="11002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206474" y="3101282"/>
            <a:ext cx="846929" cy="884521"/>
          </a:xfrm>
          <a:custGeom>
            <a:avLst/>
            <a:gdLst/>
            <a:ahLst/>
            <a:cxnLst/>
            <a:rect l="l" t="t" r="r" b="b"/>
            <a:pathLst>
              <a:path w="846929" h="884521">
                <a:moveTo>
                  <a:pt x="0" y="0"/>
                </a:moveTo>
                <a:lnTo>
                  <a:pt x="846929" y="0"/>
                </a:lnTo>
                <a:lnTo>
                  <a:pt x="846929" y="884520"/>
                </a:lnTo>
                <a:lnTo>
                  <a:pt x="0" y="884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683065" y="1547089"/>
            <a:ext cx="1040292" cy="993478"/>
          </a:xfrm>
          <a:custGeom>
            <a:avLst/>
            <a:gdLst/>
            <a:ahLst/>
            <a:cxnLst/>
            <a:rect l="l" t="t" r="r" b="b"/>
            <a:pathLst>
              <a:path w="1040292" h="993478">
                <a:moveTo>
                  <a:pt x="0" y="0"/>
                </a:moveTo>
                <a:lnTo>
                  <a:pt x="1040292" y="0"/>
                </a:lnTo>
                <a:lnTo>
                  <a:pt x="1040292" y="993479"/>
                </a:lnTo>
                <a:lnTo>
                  <a:pt x="0" y="9934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1262372" y="1574993"/>
            <a:ext cx="1061014" cy="937671"/>
          </a:xfrm>
          <a:custGeom>
            <a:avLst/>
            <a:gdLst/>
            <a:ahLst/>
            <a:cxnLst/>
            <a:rect l="l" t="t" r="r" b="b"/>
            <a:pathLst>
              <a:path w="1061014" h="937671">
                <a:moveTo>
                  <a:pt x="0" y="0"/>
                </a:moveTo>
                <a:lnTo>
                  <a:pt x="1061014" y="0"/>
                </a:lnTo>
                <a:lnTo>
                  <a:pt x="1061014" y="937671"/>
                </a:lnTo>
                <a:lnTo>
                  <a:pt x="0" y="93767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850534" y="1536919"/>
            <a:ext cx="912436" cy="1013818"/>
          </a:xfrm>
          <a:custGeom>
            <a:avLst/>
            <a:gdLst/>
            <a:ahLst/>
            <a:cxnLst/>
            <a:rect l="l" t="t" r="r" b="b"/>
            <a:pathLst>
              <a:path w="912436" h="1013818">
                <a:moveTo>
                  <a:pt x="0" y="0"/>
                </a:moveTo>
                <a:lnTo>
                  <a:pt x="912436" y="0"/>
                </a:lnTo>
                <a:lnTo>
                  <a:pt x="912436" y="1013818"/>
                </a:lnTo>
                <a:lnTo>
                  <a:pt x="0" y="101381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253947" y="1547504"/>
            <a:ext cx="1104477" cy="992648"/>
          </a:xfrm>
          <a:custGeom>
            <a:avLst/>
            <a:gdLst/>
            <a:ahLst/>
            <a:cxnLst/>
            <a:rect l="l" t="t" r="r" b="b"/>
            <a:pathLst>
              <a:path w="1104477" h="992648">
                <a:moveTo>
                  <a:pt x="0" y="0"/>
                </a:moveTo>
                <a:lnTo>
                  <a:pt x="1104477" y="0"/>
                </a:lnTo>
                <a:lnTo>
                  <a:pt x="1104477" y="992649"/>
                </a:lnTo>
                <a:lnTo>
                  <a:pt x="0" y="99264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5610865" y="1471000"/>
            <a:ext cx="866402" cy="1145656"/>
          </a:xfrm>
          <a:custGeom>
            <a:avLst/>
            <a:gdLst/>
            <a:ahLst/>
            <a:cxnLst/>
            <a:rect l="l" t="t" r="r" b="b"/>
            <a:pathLst>
              <a:path w="866402" h="1145656">
                <a:moveTo>
                  <a:pt x="0" y="0"/>
                </a:moveTo>
                <a:lnTo>
                  <a:pt x="866403" y="0"/>
                </a:lnTo>
                <a:lnTo>
                  <a:pt x="866403" y="1145656"/>
                </a:lnTo>
                <a:lnTo>
                  <a:pt x="0" y="114565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102616" y="1435771"/>
            <a:ext cx="1071701" cy="1216115"/>
          </a:xfrm>
          <a:custGeom>
            <a:avLst/>
            <a:gdLst/>
            <a:ahLst/>
            <a:cxnLst/>
            <a:rect l="l" t="t" r="r" b="b"/>
            <a:pathLst>
              <a:path w="1071701" h="1216115">
                <a:moveTo>
                  <a:pt x="0" y="0"/>
                </a:moveTo>
                <a:lnTo>
                  <a:pt x="1071701" y="0"/>
                </a:lnTo>
                <a:lnTo>
                  <a:pt x="1071701" y="1216115"/>
                </a:lnTo>
                <a:lnTo>
                  <a:pt x="0" y="121611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2671686" y="6085316"/>
            <a:ext cx="1063050" cy="1083363"/>
          </a:xfrm>
          <a:custGeom>
            <a:avLst/>
            <a:gdLst/>
            <a:ahLst/>
            <a:cxnLst/>
            <a:rect l="l" t="t" r="r" b="b"/>
            <a:pathLst>
              <a:path w="1063050" h="1083363">
                <a:moveTo>
                  <a:pt x="0" y="0"/>
                </a:moveTo>
                <a:lnTo>
                  <a:pt x="1063050" y="0"/>
                </a:lnTo>
                <a:lnTo>
                  <a:pt x="1063050" y="1083364"/>
                </a:lnTo>
                <a:lnTo>
                  <a:pt x="0" y="108336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1380139" y="6079207"/>
            <a:ext cx="825479" cy="1095581"/>
          </a:xfrm>
          <a:custGeom>
            <a:avLst/>
            <a:gdLst/>
            <a:ahLst/>
            <a:cxnLst/>
            <a:rect l="l" t="t" r="r" b="b"/>
            <a:pathLst>
              <a:path w="825479" h="1095581">
                <a:moveTo>
                  <a:pt x="0" y="0"/>
                </a:moveTo>
                <a:lnTo>
                  <a:pt x="825480" y="0"/>
                </a:lnTo>
                <a:lnTo>
                  <a:pt x="825480" y="1095581"/>
                </a:lnTo>
                <a:lnTo>
                  <a:pt x="0" y="109558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r="-11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870605" y="6167896"/>
            <a:ext cx="872294" cy="918204"/>
          </a:xfrm>
          <a:custGeom>
            <a:avLst/>
            <a:gdLst/>
            <a:ahLst/>
            <a:cxnLst/>
            <a:rect l="l" t="t" r="r" b="b"/>
            <a:pathLst>
              <a:path w="872294" h="918204">
                <a:moveTo>
                  <a:pt x="0" y="0"/>
                </a:moveTo>
                <a:lnTo>
                  <a:pt x="872294" y="0"/>
                </a:lnTo>
                <a:lnTo>
                  <a:pt x="872294" y="918204"/>
                </a:lnTo>
                <a:lnTo>
                  <a:pt x="0" y="91820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8240455" y="6073289"/>
            <a:ext cx="1131462" cy="1107418"/>
          </a:xfrm>
          <a:custGeom>
            <a:avLst/>
            <a:gdLst/>
            <a:ahLst/>
            <a:cxnLst/>
            <a:rect l="l" t="t" r="r" b="b"/>
            <a:pathLst>
              <a:path w="1131462" h="1107418">
                <a:moveTo>
                  <a:pt x="0" y="0"/>
                </a:moveTo>
                <a:lnTo>
                  <a:pt x="1131462" y="0"/>
                </a:lnTo>
                <a:lnTo>
                  <a:pt x="1131462" y="1107418"/>
                </a:lnTo>
                <a:lnTo>
                  <a:pt x="0" y="1107418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5602975" y="6099707"/>
            <a:ext cx="882184" cy="1054582"/>
          </a:xfrm>
          <a:custGeom>
            <a:avLst/>
            <a:gdLst/>
            <a:ahLst/>
            <a:cxnLst/>
            <a:rect l="l" t="t" r="r" b="b"/>
            <a:pathLst>
              <a:path w="882184" h="1054582">
                <a:moveTo>
                  <a:pt x="0" y="0"/>
                </a:moveTo>
                <a:lnTo>
                  <a:pt x="882183" y="0"/>
                </a:lnTo>
                <a:lnTo>
                  <a:pt x="882183" y="1054582"/>
                </a:lnTo>
                <a:lnTo>
                  <a:pt x="0" y="105458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r="-5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2110281">
            <a:off x="14208454" y="6138347"/>
            <a:ext cx="860026" cy="977302"/>
          </a:xfrm>
          <a:custGeom>
            <a:avLst/>
            <a:gdLst/>
            <a:ahLst/>
            <a:cxnLst/>
            <a:rect l="l" t="t" r="r" b="b"/>
            <a:pathLst>
              <a:path w="860026" h="977302">
                <a:moveTo>
                  <a:pt x="0" y="0"/>
                </a:moveTo>
                <a:lnTo>
                  <a:pt x="860026" y="0"/>
                </a:lnTo>
                <a:lnTo>
                  <a:pt x="860026" y="977302"/>
                </a:lnTo>
                <a:lnTo>
                  <a:pt x="0" y="97730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2637663" y="4587857"/>
            <a:ext cx="1131095" cy="897807"/>
          </a:xfrm>
          <a:custGeom>
            <a:avLst/>
            <a:gdLst/>
            <a:ahLst/>
            <a:cxnLst/>
            <a:rect l="l" t="t" r="r" b="b"/>
            <a:pathLst>
              <a:path w="1131095" h="897807">
                <a:moveTo>
                  <a:pt x="0" y="0"/>
                </a:moveTo>
                <a:lnTo>
                  <a:pt x="1131096" y="0"/>
                </a:lnTo>
                <a:lnTo>
                  <a:pt x="1131096" y="897807"/>
                </a:lnTo>
                <a:lnTo>
                  <a:pt x="0" y="897807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1410300" y="4535839"/>
            <a:ext cx="765157" cy="1001843"/>
          </a:xfrm>
          <a:custGeom>
            <a:avLst/>
            <a:gdLst/>
            <a:ahLst/>
            <a:cxnLst/>
            <a:rect l="l" t="t" r="r" b="b"/>
            <a:pathLst>
              <a:path w="765157" h="1001843">
                <a:moveTo>
                  <a:pt x="0" y="0"/>
                </a:moveTo>
                <a:lnTo>
                  <a:pt x="765158" y="0"/>
                </a:lnTo>
                <a:lnTo>
                  <a:pt x="765158" y="1001842"/>
                </a:lnTo>
                <a:lnTo>
                  <a:pt x="0" y="1001842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9850534" y="4500033"/>
            <a:ext cx="912436" cy="1073454"/>
          </a:xfrm>
          <a:custGeom>
            <a:avLst/>
            <a:gdLst/>
            <a:ahLst/>
            <a:cxnLst/>
            <a:rect l="l" t="t" r="r" b="b"/>
            <a:pathLst>
              <a:path w="912436" h="1073454">
                <a:moveTo>
                  <a:pt x="0" y="0"/>
                </a:moveTo>
                <a:lnTo>
                  <a:pt x="912436" y="0"/>
                </a:lnTo>
                <a:lnTo>
                  <a:pt x="912436" y="1073454"/>
                </a:lnTo>
                <a:lnTo>
                  <a:pt x="0" y="1073454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8288843" y="4435198"/>
            <a:ext cx="1034686" cy="1203124"/>
          </a:xfrm>
          <a:custGeom>
            <a:avLst/>
            <a:gdLst/>
            <a:ahLst/>
            <a:cxnLst/>
            <a:rect l="l" t="t" r="r" b="b"/>
            <a:pathLst>
              <a:path w="1034686" h="1203124">
                <a:moveTo>
                  <a:pt x="0" y="0"/>
                </a:moveTo>
                <a:lnTo>
                  <a:pt x="1034686" y="0"/>
                </a:lnTo>
                <a:lnTo>
                  <a:pt x="1034686" y="1203124"/>
                </a:lnTo>
                <a:lnTo>
                  <a:pt x="0" y="1203124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5508175" y="4566515"/>
            <a:ext cx="1071784" cy="940490"/>
          </a:xfrm>
          <a:custGeom>
            <a:avLst/>
            <a:gdLst/>
            <a:ahLst/>
            <a:cxnLst/>
            <a:rect l="l" t="t" r="r" b="b"/>
            <a:pathLst>
              <a:path w="1071784" h="940490">
                <a:moveTo>
                  <a:pt x="0" y="0"/>
                </a:moveTo>
                <a:lnTo>
                  <a:pt x="1071783" y="0"/>
                </a:lnTo>
                <a:lnTo>
                  <a:pt x="1071783" y="940490"/>
                </a:lnTo>
                <a:lnTo>
                  <a:pt x="0" y="940490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-1319944">
            <a:off x="14190835" y="4589129"/>
            <a:ext cx="895262" cy="895262"/>
          </a:xfrm>
          <a:custGeom>
            <a:avLst/>
            <a:gdLst/>
            <a:ahLst/>
            <a:cxnLst/>
            <a:rect l="l" t="t" r="r" b="b"/>
            <a:pathLst>
              <a:path w="895262" h="895262">
                <a:moveTo>
                  <a:pt x="0" y="0"/>
                </a:moveTo>
                <a:lnTo>
                  <a:pt x="895263" y="0"/>
                </a:lnTo>
                <a:lnTo>
                  <a:pt x="895263" y="895262"/>
                </a:lnTo>
                <a:lnTo>
                  <a:pt x="0" y="895262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8015" y="-419100"/>
            <a:ext cx="16151970" cy="119275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036976" y="1095375"/>
            <a:ext cx="122140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E773FF"/>
                </a:solidFill>
                <a:latin typeface="Rubik One"/>
              </a:rPr>
              <a:t>Our </a:t>
            </a:r>
            <a:r>
              <a:rPr lang="en-US" sz="7000">
                <a:solidFill>
                  <a:srgbClr val="4FFAFF"/>
                </a:solidFill>
                <a:latin typeface="Rubik One"/>
              </a:rPr>
              <a:t>lovely </a:t>
            </a:r>
            <a:r>
              <a:rPr lang="en-US" sz="7000">
                <a:solidFill>
                  <a:srgbClr val="F9D967"/>
                </a:solidFill>
                <a:latin typeface="Rubik One"/>
              </a:rPr>
              <a:t>group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89C21-3122-945B-FBAF-13515AE6BFF2}"/>
              </a:ext>
            </a:extLst>
          </p:cNvPr>
          <p:cNvGrpSpPr/>
          <p:nvPr/>
        </p:nvGrpSpPr>
        <p:grpSpPr>
          <a:xfrm>
            <a:off x="7702849" y="5416232"/>
            <a:ext cx="3888474" cy="3176397"/>
            <a:chOff x="9566499" y="6068912"/>
            <a:chExt cx="2997209" cy="1899544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CBD9AE85-FC5C-A9D0-EBDA-E7D7A67C0B4D}"/>
                </a:ext>
              </a:extLst>
            </p:cNvPr>
            <p:cNvGrpSpPr/>
            <p:nvPr/>
          </p:nvGrpSpPr>
          <p:grpSpPr>
            <a:xfrm>
              <a:off x="9566499" y="6068912"/>
              <a:ext cx="2160270" cy="1899544"/>
              <a:chOff x="0" y="0"/>
              <a:chExt cx="7162800" cy="7434926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97BDF85D-02B5-F7FC-A5A1-DE80A5621255}"/>
                  </a:ext>
                </a:extLst>
              </p:cNvPr>
              <p:cNvSpPr/>
              <p:nvPr/>
            </p:nvSpPr>
            <p:spPr>
              <a:xfrm>
                <a:off x="312342" y="6119584"/>
                <a:ext cx="6659958" cy="1315342"/>
              </a:xfrm>
              <a:custGeom>
                <a:avLst/>
                <a:gdLst/>
                <a:ahLst/>
                <a:cxnLst/>
                <a:rect l="l" t="t" r="r" b="b"/>
                <a:pathLst>
                  <a:path w="6659958" h="1315342">
                    <a:moveTo>
                      <a:pt x="0" y="0"/>
                    </a:moveTo>
                    <a:lnTo>
                      <a:pt x="6659958" y="0"/>
                    </a:lnTo>
                    <a:lnTo>
                      <a:pt x="6659958" y="1315341"/>
                    </a:lnTo>
                    <a:lnTo>
                      <a:pt x="0" y="131534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" name="Group 5">
                <a:extLst>
                  <a:ext uri="{FF2B5EF4-FFF2-40B4-BE49-F238E27FC236}">
                    <a16:creationId xmlns:a16="http://schemas.microsoft.com/office/drawing/2014/main" id="{821536D0-2BD7-6006-36A0-744D581B8CC8}"/>
                  </a:ext>
                </a:extLst>
              </p:cNvPr>
              <p:cNvGrpSpPr/>
              <p:nvPr/>
            </p:nvGrpSpPr>
            <p:grpSpPr>
              <a:xfrm>
                <a:off x="0" y="0"/>
                <a:ext cx="7162800" cy="7162800"/>
                <a:chOff x="0" y="0"/>
                <a:chExt cx="6350000" cy="635000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4B4D7B08-6A1D-AEB0-FCC7-FF20BBB4287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E026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0FE0D7A-FA11-33CB-9305-46FAD1548A0D}"/>
                </a:ext>
              </a:extLst>
            </p:cNvPr>
            <p:cNvSpPr/>
            <p:nvPr/>
          </p:nvSpPr>
          <p:spPr>
            <a:xfrm>
              <a:off x="11506200" y="6362700"/>
              <a:ext cx="1057508" cy="836107"/>
            </a:xfrm>
            <a:custGeom>
              <a:avLst/>
              <a:gdLst/>
              <a:ahLst/>
              <a:cxnLst/>
              <a:rect l="l" t="t" r="r" b="b"/>
              <a:pathLst>
                <a:path w="1057508" h="836107">
                  <a:moveTo>
                    <a:pt x="0" y="0"/>
                  </a:moveTo>
                  <a:lnTo>
                    <a:pt x="1057507" y="0"/>
                  </a:lnTo>
                  <a:lnTo>
                    <a:pt x="1057507" y="836107"/>
                  </a:lnTo>
                  <a:lnTo>
                    <a:pt x="0" y="836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2843" r="-132086" b="-3629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648132-C94C-8255-F7C1-6E3B758F11AF}"/>
              </a:ext>
            </a:extLst>
          </p:cNvPr>
          <p:cNvGrpSpPr/>
          <p:nvPr/>
        </p:nvGrpSpPr>
        <p:grpSpPr>
          <a:xfrm>
            <a:off x="3055088" y="2782106"/>
            <a:ext cx="3888474" cy="3176397"/>
            <a:chOff x="9566499" y="6068912"/>
            <a:chExt cx="2997209" cy="1899544"/>
          </a:xfrm>
        </p:grpSpPr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C9D6975B-4375-4E10-AA48-A6E4477A96F3}"/>
                </a:ext>
              </a:extLst>
            </p:cNvPr>
            <p:cNvGrpSpPr/>
            <p:nvPr/>
          </p:nvGrpSpPr>
          <p:grpSpPr>
            <a:xfrm>
              <a:off x="9566499" y="6068912"/>
              <a:ext cx="2160270" cy="1899544"/>
              <a:chOff x="0" y="0"/>
              <a:chExt cx="7162800" cy="7434926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6F809B35-02B0-8365-118E-A46F6DC31F59}"/>
                  </a:ext>
                </a:extLst>
              </p:cNvPr>
              <p:cNvSpPr/>
              <p:nvPr/>
            </p:nvSpPr>
            <p:spPr>
              <a:xfrm>
                <a:off x="312342" y="6119584"/>
                <a:ext cx="6659958" cy="1315342"/>
              </a:xfrm>
              <a:custGeom>
                <a:avLst/>
                <a:gdLst/>
                <a:ahLst/>
                <a:cxnLst/>
                <a:rect l="l" t="t" r="r" b="b"/>
                <a:pathLst>
                  <a:path w="6659958" h="1315342">
                    <a:moveTo>
                      <a:pt x="0" y="0"/>
                    </a:moveTo>
                    <a:lnTo>
                      <a:pt x="6659958" y="0"/>
                    </a:lnTo>
                    <a:lnTo>
                      <a:pt x="6659958" y="1315341"/>
                    </a:lnTo>
                    <a:lnTo>
                      <a:pt x="0" y="131534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0" name="Group 5">
                <a:extLst>
                  <a:ext uri="{FF2B5EF4-FFF2-40B4-BE49-F238E27FC236}">
                    <a16:creationId xmlns:a16="http://schemas.microsoft.com/office/drawing/2014/main" id="{A9979D5D-D0EE-0AB0-1352-DF8DF136233F}"/>
                  </a:ext>
                </a:extLst>
              </p:cNvPr>
              <p:cNvGrpSpPr/>
              <p:nvPr/>
            </p:nvGrpSpPr>
            <p:grpSpPr>
              <a:xfrm>
                <a:off x="0" y="0"/>
                <a:ext cx="7162800" cy="7162800"/>
                <a:chOff x="0" y="0"/>
                <a:chExt cx="6350000" cy="6350000"/>
              </a:xfrm>
            </p:grpSpPr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36F36CB2-3C30-2076-3906-D4C194883F7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E026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4520E35E-8061-2956-8E8C-2ED336A02A4E}"/>
                </a:ext>
              </a:extLst>
            </p:cNvPr>
            <p:cNvSpPr/>
            <p:nvPr/>
          </p:nvSpPr>
          <p:spPr>
            <a:xfrm>
              <a:off x="11506200" y="6362700"/>
              <a:ext cx="1057508" cy="836107"/>
            </a:xfrm>
            <a:custGeom>
              <a:avLst/>
              <a:gdLst/>
              <a:ahLst/>
              <a:cxnLst/>
              <a:rect l="l" t="t" r="r" b="b"/>
              <a:pathLst>
                <a:path w="1057508" h="836107">
                  <a:moveTo>
                    <a:pt x="0" y="0"/>
                  </a:moveTo>
                  <a:lnTo>
                    <a:pt x="1057507" y="0"/>
                  </a:lnTo>
                  <a:lnTo>
                    <a:pt x="1057507" y="836107"/>
                  </a:lnTo>
                  <a:lnTo>
                    <a:pt x="0" y="836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2843" r="-132086" b="-3629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E5A2A2-B457-E3C0-B628-4E5C73A9A410}"/>
              </a:ext>
            </a:extLst>
          </p:cNvPr>
          <p:cNvSpPr txBox="1"/>
          <p:nvPr/>
        </p:nvSpPr>
        <p:spPr>
          <a:xfrm>
            <a:off x="2682150" y="3712010"/>
            <a:ext cx="3596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E773FF"/>
                </a:solidFill>
                <a:latin typeface="Rubik One"/>
              </a:rPr>
              <a:t>Maisaa</a:t>
            </a:r>
            <a:r>
              <a:rPr lang="en-US"/>
              <a:t> </a:t>
            </a:r>
            <a:r>
              <a:rPr lang="en-US" sz="3600">
                <a:solidFill>
                  <a:srgbClr val="E773FF"/>
                </a:solidFill>
                <a:latin typeface="Rubik One"/>
              </a:rPr>
              <a:t>Alhulimi</a:t>
            </a:r>
            <a:endParaRPr lang="en-US" sz="7000">
              <a:solidFill>
                <a:srgbClr val="E773FF"/>
              </a:solidFill>
              <a:latin typeface="Rubik One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3B9C0B-DB1A-0796-F5D2-A8834278FDF6}"/>
              </a:ext>
            </a:extLst>
          </p:cNvPr>
          <p:cNvSpPr txBox="1"/>
          <p:nvPr/>
        </p:nvSpPr>
        <p:spPr>
          <a:xfrm>
            <a:off x="7264702" y="6268838"/>
            <a:ext cx="3596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err="1">
                <a:solidFill>
                  <a:srgbClr val="4FFAFF"/>
                </a:solidFill>
                <a:latin typeface="Rubik One"/>
              </a:rPr>
              <a:t>Maram</a:t>
            </a:r>
            <a:r>
              <a:rPr lang="en-US" sz="3600">
                <a:solidFill>
                  <a:srgbClr val="4FFAFF"/>
                </a:solidFill>
                <a:latin typeface="Rubik One"/>
              </a:rPr>
              <a:t> </a:t>
            </a:r>
          </a:p>
          <a:p>
            <a:pPr algn="ctr"/>
            <a:r>
              <a:rPr lang="en-US" sz="3600" err="1">
                <a:solidFill>
                  <a:srgbClr val="4FFAFF"/>
                </a:solidFill>
                <a:latin typeface="Rubik One"/>
              </a:rPr>
              <a:t>Alzahrani</a:t>
            </a:r>
            <a:endParaRPr lang="en-US" sz="3600">
              <a:solidFill>
                <a:srgbClr val="4FFAFF"/>
              </a:solidFill>
              <a:latin typeface="Rubik One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2BA22C-D132-D5F2-9CC0-3C1AE8F835D3}"/>
              </a:ext>
            </a:extLst>
          </p:cNvPr>
          <p:cNvGrpSpPr/>
          <p:nvPr/>
        </p:nvGrpSpPr>
        <p:grpSpPr>
          <a:xfrm>
            <a:off x="12134968" y="2665847"/>
            <a:ext cx="3888474" cy="3176397"/>
            <a:chOff x="9566499" y="6068912"/>
            <a:chExt cx="2997209" cy="1899544"/>
          </a:xfrm>
        </p:grpSpPr>
        <p:grpSp>
          <p:nvGrpSpPr>
            <p:cNvPr id="45" name="Group 3">
              <a:extLst>
                <a:ext uri="{FF2B5EF4-FFF2-40B4-BE49-F238E27FC236}">
                  <a16:creationId xmlns:a16="http://schemas.microsoft.com/office/drawing/2014/main" id="{B42CF5C7-01D0-5617-9786-F0CC901897FE}"/>
                </a:ext>
              </a:extLst>
            </p:cNvPr>
            <p:cNvGrpSpPr/>
            <p:nvPr/>
          </p:nvGrpSpPr>
          <p:grpSpPr>
            <a:xfrm>
              <a:off x="9566499" y="6068912"/>
              <a:ext cx="2160270" cy="1899544"/>
              <a:chOff x="0" y="0"/>
              <a:chExt cx="7162800" cy="7434926"/>
            </a:xfrm>
          </p:grpSpPr>
          <p:sp>
            <p:nvSpPr>
              <p:cNvPr id="47" name="Freeform 4">
                <a:extLst>
                  <a:ext uri="{FF2B5EF4-FFF2-40B4-BE49-F238E27FC236}">
                    <a16:creationId xmlns:a16="http://schemas.microsoft.com/office/drawing/2014/main" id="{1B7327D8-E955-75D4-E05D-1283F157EB5A}"/>
                  </a:ext>
                </a:extLst>
              </p:cNvPr>
              <p:cNvSpPr/>
              <p:nvPr/>
            </p:nvSpPr>
            <p:spPr>
              <a:xfrm>
                <a:off x="312342" y="6119584"/>
                <a:ext cx="6659958" cy="1315342"/>
              </a:xfrm>
              <a:custGeom>
                <a:avLst/>
                <a:gdLst/>
                <a:ahLst/>
                <a:cxnLst/>
                <a:rect l="l" t="t" r="r" b="b"/>
                <a:pathLst>
                  <a:path w="6659958" h="1315342">
                    <a:moveTo>
                      <a:pt x="0" y="0"/>
                    </a:moveTo>
                    <a:lnTo>
                      <a:pt x="6659958" y="0"/>
                    </a:lnTo>
                    <a:lnTo>
                      <a:pt x="6659958" y="1315341"/>
                    </a:lnTo>
                    <a:lnTo>
                      <a:pt x="0" y="131534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8" name="Group 5">
                <a:extLst>
                  <a:ext uri="{FF2B5EF4-FFF2-40B4-BE49-F238E27FC236}">
                    <a16:creationId xmlns:a16="http://schemas.microsoft.com/office/drawing/2014/main" id="{799DC2FB-EC5E-D9A0-1AF5-A9364D37A38D}"/>
                  </a:ext>
                </a:extLst>
              </p:cNvPr>
              <p:cNvGrpSpPr/>
              <p:nvPr/>
            </p:nvGrpSpPr>
            <p:grpSpPr>
              <a:xfrm>
                <a:off x="0" y="0"/>
                <a:ext cx="7162800" cy="7162800"/>
                <a:chOff x="0" y="0"/>
                <a:chExt cx="6350000" cy="6350000"/>
              </a:xfrm>
            </p:grpSpPr>
            <p:sp>
              <p:nvSpPr>
                <p:cNvPr id="49" name="Freeform 6">
                  <a:extLst>
                    <a:ext uri="{FF2B5EF4-FFF2-40B4-BE49-F238E27FC236}">
                      <a16:creationId xmlns:a16="http://schemas.microsoft.com/office/drawing/2014/main" id="{48D76815-E849-8CB7-6FE6-60E69E5EAD9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2E0266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5CF96752-90C6-E178-D5D9-8DCC8ACBBFE7}"/>
                </a:ext>
              </a:extLst>
            </p:cNvPr>
            <p:cNvSpPr/>
            <p:nvPr/>
          </p:nvSpPr>
          <p:spPr>
            <a:xfrm>
              <a:off x="11506200" y="6362700"/>
              <a:ext cx="1057508" cy="836107"/>
            </a:xfrm>
            <a:custGeom>
              <a:avLst/>
              <a:gdLst/>
              <a:ahLst/>
              <a:cxnLst/>
              <a:rect l="l" t="t" r="r" b="b"/>
              <a:pathLst>
                <a:path w="1057508" h="836107">
                  <a:moveTo>
                    <a:pt x="0" y="0"/>
                  </a:moveTo>
                  <a:lnTo>
                    <a:pt x="1057507" y="0"/>
                  </a:lnTo>
                  <a:lnTo>
                    <a:pt x="1057507" y="836107"/>
                  </a:lnTo>
                  <a:lnTo>
                    <a:pt x="0" y="836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2843" r="-132086" b="-3629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A02B350-C07A-9D5C-7569-69B39E5D53EC}"/>
              </a:ext>
            </a:extLst>
          </p:cNvPr>
          <p:cNvSpPr txBox="1"/>
          <p:nvPr/>
        </p:nvSpPr>
        <p:spPr>
          <a:xfrm>
            <a:off x="12009645" y="3597711"/>
            <a:ext cx="310105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>
                <a:solidFill>
                  <a:srgbClr val="F9D967"/>
                </a:solidFill>
                <a:latin typeface="Rubik One"/>
              </a:rPr>
              <a:t>Nora</a:t>
            </a:r>
          </a:p>
          <a:p>
            <a:pPr algn="ctr"/>
            <a:r>
              <a:rPr lang="en-US" sz="3000" err="1">
                <a:solidFill>
                  <a:srgbClr val="F9D967"/>
                </a:solidFill>
                <a:latin typeface="Rubik One"/>
              </a:rPr>
              <a:t>AlMuqwishi</a:t>
            </a:r>
            <a:endParaRPr lang="en-US" sz="3000" dirty="0">
              <a:solidFill>
                <a:srgbClr val="F9D967"/>
              </a:solidFill>
              <a:latin typeface="Rubik One"/>
            </a:endParaRPr>
          </a:p>
        </p:txBody>
      </p:sp>
      <p:sp>
        <p:nvSpPr>
          <p:cNvPr id="53" name="Freeform 26">
            <a:extLst>
              <a:ext uri="{FF2B5EF4-FFF2-40B4-BE49-F238E27FC236}">
                <a16:creationId xmlns:a16="http://schemas.microsoft.com/office/drawing/2014/main" id="{2C9B1F9E-F376-1370-C1CC-362547276980}"/>
              </a:ext>
            </a:extLst>
          </p:cNvPr>
          <p:cNvSpPr/>
          <p:nvPr/>
        </p:nvSpPr>
        <p:spPr>
          <a:xfrm>
            <a:off x="5381549" y="6221346"/>
            <a:ext cx="1063050" cy="1083363"/>
          </a:xfrm>
          <a:custGeom>
            <a:avLst/>
            <a:gdLst/>
            <a:ahLst/>
            <a:cxnLst/>
            <a:rect l="l" t="t" r="r" b="b"/>
            <a:pathLst>
              <a:path w="1063050" h="1083363">
                <a:moveTo>
                  <a:pt x="0" y="0"/>
                </a:moveTo>
                <a:lnTo>
                  <a:pt x="1063050" y="0"/>
                </a:lnTo>
                <a:lnTo>
                  <a:pt x="1063050" y="1083364"/>
                </a:lnTo>
                <a:lnTo>
                  <a:pt x="0" y="1083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34">
            <a:extLst>
              <a:ext uri="{FF2B5EF4-FFF2-40B4-BE49-F238E27FC236}">
                <a16:creationId xmlns:a16="http://schemas.microsoft.com/office/drawing/2014/main" id="{F01CF770-26B4-04CF-D816-474D22462E2F}"/>
              </a:ext>
            </a:extLst>
          </p:cNvPr>
          <p:cNvSpPr/>
          <p:nvPr/>
        </p:nvSpPr>
        <p:spPr>
          <a:xfrm>
            <a:off x="10389720" y="2939543"/>
            <a:ext cx="912436" cy="1073454"/>
          </a:xfrm>
          <a:custGeom>
            <a:avLst/>
            <a:gdLst/>
            <a:ahLst/>
            <a:cxnLst/>
            <a:rect l="l" t="t" r="r" b="b"/>
            <a:pathLst>
              <a:path w="912436" h="1073454">
                <a:moveTo>
                  <a:pt x="0" y="0"/>
                </a:moveTo>
                <a:lnTo>
                  <a:pt x="912436" y="0"/>
                </a:lnTo>
                <a:lnTo>
                  <a:pt x="912436" y="1073454"/>
                </a:lnTo>
                <a:lnTo>
                  <a:pt x="0" y="107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13">
            <a:extLst>
              <a:ext uri="{FF2B5EF4-FFF2-40B4-BE49-F238E27FC236}">
                <a16:creationId xmlns:a16="http://schemas.microsoft.com/office/drawing/2014/main" id="{7AD7538D-3886-01E3-F7AD-B11BBD41E5D0}"/>
              </a:ext>
            </a:extLst>
          </p:cNvPr>
          <p:cNvSpPr/>
          <p:nvPr/>
        </p:nvSpPr>
        <p:spPr>
          <a:xfrm>
            <a:off x="14045655" y="7615674"/>
            <a:ext cx="1185624" cy="1295764"/>
          </a:xfrm>
          <a:custGeom>
            <a:avLst/>
            <a:gdLst/>
            <a:ahLst/>
            <a:cxnLst/>
            <a:rect l="l" t="t" r="r" b="b"/>
            <a:pathLst>
              <a:path w="1185624" h="1295764">
                <a:moveTo>
                  <a:pt x="0" y="0"/>
                </a:moveTo>
                <a:lnTo>
                  <a:pt x="1185623" y="0"/>
                </a:lnTo>
                <a:lnTo>
                  <a:pt x="1185623" y="1295763"/>
                </a:lnTo>
                <a:lnTo>
                  <a:pt x="0" y="1295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id="{1E255E7E-B72D-E54A-3982-B30DA5C0F5FD}"/>
              </a:ext>
            </a:extLst>
          </p:cNvPr>
          <p:cNvSpPr/>
          <p:nvPr/>
        </p:nvSpPr>
        <p:spPr>
          <a:xfrm>
            <a:off x="3036977" y="1852201"/>
            <a:ext cx="773024" cy="638580"/>
          </a:xfrm>
          <a:custGeom>
            <a:avLst/>
            <a:gdLst/>
            <a:ahLst/>
            <a:cxnLst/>
            <a:rect l="l" t="t" r="r" b="b"/>
            <a:pathLst>
              <a:path w="1216115" h="1105144">
                <a:moveTo>
                  <a:pt x="0" y="0"/>
                </a:moveTo>
                <a:lnTo>
                  <a:pt x="1216115" y="0"/>
                </a:lnTo>
                <a:lnTo>
                  <a:pt x="1216115" y="1105145"/>
                </a:lnTo>
                <a:lnTo>
                  <a:pt x="0" y="1105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6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7326" y="-36306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79201" y="5093988"/>
            <a:ext cx="15303211" cy="1563955"/>
          </a:xfrm>
          <a:custGeom>
            <a:avLst/>
            <a:gdLst/>
            <a:ahLst/>
            <a:cxnLst/>
            <a:rect l="l" t="t" r="r" b="b"/>
            <a:pathLst>
              <a:path w="15303211" h="1563955">
                <a:moveTo>
                  <a:pt x="0" y="0"/>
                </a:moveTo>
                <a:lnTo>
                  <a:pt x="15303212" y="0"/>
                </a:lnTo>
                <a:lnTo>
                  <a:pt x="15303212" y="1563956"/>
                </a:lnTo>
                <a:lnTo>
                  <a:pt x="0" y="1563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325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07463" y="2762858"/>
            <a:ext cx="15303211" cy="2652886"/>
            <a:chOff x="0" y="0"/>
            <a:chExt cx="4181300" cy="7248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81300" cy="724849"/>
            </a:xfrm>
            <a:custGeom>
              <a:avLst/>
              <a:gdLst/>
              <a:ahLst/>
              <a:cxnLst/>
              <a:rect l="l" t="t" r="r" b="b"/>
              <a:pathLst>
                <a:path w="4181300" h="724849">
                  <a:moveTo>
                    <a:pt x="4056840" y="724849"/>
                  </a:moveTo>
                  <a:lnTo>
                    <a:pt x="124460" y="724849"/>
                  </a:lnTo>
                  <a:cubicBezTo>
                    <a:pt x="55880" y="724849"/>
                    <a:pt x="0" y="668969"/>
                    <a:pt x="0" y="600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56840" y="0"/>
                  </a:lnTo>
                  <a:cubicBezTo>
                    <a:pt x="4125420" y="0"/>
                    <a:pt x="4181300" y="55880"/>
                    <a:pt x="4181300" y="124460"/>
                  </a:cubicBezTo>
                  <a:lnTo>
                    <a:pt x="4181300" y="600389"/>
                  </a:lnTo>
                  <a:cubicBezTo>
                    <a:pt x="4181300" y="668969"/>
                    <a:pt x="4125420" y="724849"/>
                    <a:pt x="4056840" y="724849"/>
                  </a:cubicBezTo>
                  <a:close/>
                </a:path>
              </a:pathLst>
            </a:custGeom>
            <a:solidFill>
              <a:srgbClr val="2E02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479201" y="8197964"/>
            <a:ext cx="15303211" cy="1563955"/>
          </a:xfrm>
          <a:custGeom>
            <a:avLst/>
            <a:gdLst/>
            <a:ahLst/>
            <a:cxnLst/>
            <a:rect l="l" t="t" r="r" b="b"/>
            <a:pathLst>
              <a:path w="15303211" h="1563955">
                <a:moveTo>
                  <a:pt x="0" y="0"/>
                </a:moveTo>
                <a:lnTo>
                  <a:pt x="15303212" y="0"/>
                </a:lnTo>
                <a:lnTo>
                  <a:pt x="15303212" y="1563955"/>
                </a:lnTo>
                <a:lnTo>
                  <a:pt x="0" y="156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325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07463" y="5643321"/>
            <a:ext cx="15363915" cy="2652886"/>
            <a:chOff x="0" y="0"/>
            <a:chExt cx="4197886" cy="7248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97886" cy="724849"/>
            </a:xfrm>
            <a:custGeom>
              <a:avLst/>
              <a:gdLst/>
              <a:ahLst/>
              <a:cxnLst/>
              <a:rect l="l" t="t" r="r" b="b"/>
              <a:pathLst>
                <a:path w="4197886" h="724849">
                  <a:moveTo>
                    <a:pt x="4073426" y="724849"/>
                  </a:moveTo>
                  <a:lnTo>
                    <a:pt x="124460" y="724849"/>
                  </a:lnTo>
                  <a:cubicBezTo>
                    <a:pt x="55880" y="724849"/>
                    <a:pt x="0" y="668969"/>
                    <a:pt x="0" y="600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73426" y="0"/>
                  </a:lnTo>
                  <a:cubicBezTo>
                    <a:pt x="4142006" y="0"/>
                    <a:pt x="4197886" y="55880"/>
                    <a:pt x="4197886" y="124460"/>
                  </a:cubicBezTo>
                  <a:lnTo>
                    <a:pt x="4197886" y="600389"/>
                  </a:lnTo>
                  <a:cubicBezTo>
                    <a:pt x="4197886" y="668969"/>
                    <a:pt x="4142006" y="724849"/>
                    <a:pt x="4073426" y="724849"/>
                  </a:cubicBezTo>
                  <a:close/>
                </a:path>
              </a:pathLst>
            </a:custGeom>
            <a:solidFill>
              <a:srgbClr val="2E02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63471" y="740343"/>
            <a:ext cx="14751399" cy="1994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Rubik One"/>
              </a:rPr>
              <a:t>On What Mood would you like to play 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390698" y="3495685"/>
            <a:ext cx="5749689" cy="997087"/>
            <a:chOff x="0" y="0"/>
            <a:chExt cx="5359399" cy="132945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359399" cy="1329450"/>
              <a:chOff x="0" y="0"/>
              <a:chExt cx="5015199" cy="124406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015199" cy="1244068"/>
              </a:xfrm>
              <a:custGeom>
                <a:avLst/>
                <a:gdLst/>
                <a:ahLst/>
                <a:cxnLst/>
                <a:rect l="l" t="t" r="r" b="b"/>
                <a:pathLst>
                  <a:path w="5015199" h="1244068">
                    <a:moveTo>
                      <a:pt x="4461478" y="1244068"/>
                    </a:moveTo>
                    <a:lnTo>
                      <a:pt x="553720" y="1244068"/>
                    </a:lnTo>
                    <a:cubicBezTo>
                      <a:pt x="247650" y="1244068"/>
                      <a:pt x="0" y="965565"/>
                      <a:pt x="0" y="622761"/>
                    </a:cubicBezTo>
                    <a:cubicBezTo>
                      <a:pt x="0" y="278528"/>
                      <a:pt x="247650" y="0"/>
                      <a:pt x="553720" y="0"/>
                    </a:cubicBezTo>
                    <a:lnTo>
                      <a:pt x="4461478" y="0"/>
                    </a:lnTo>
                    <a:cubicBezTo>
                      <a:pt x="4767549" y="0"/>
                      <a:pt x="5015199" y="278528"/>
                      <a:pt x="5015199" y="622761"/>
                    </a:cubicBezTo>
                    <a:cubicBezTo>
                      <a:pt x="5013928" y="965565"/>
                      <a:pt x="4766278" y="1244068"/>
                      <a:pt x="4461478" y="1244068"/>
                    </a:cubicBezTo>
                    <a:close/>
                  </a:path>
                </a:pathLst>
              </a:custGeom>
              <a:solidFill>
                <a:srgbClr val="5801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93208" y="333467"/>
              <a:ext cx="3771625" cy="6497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bik One"/>
                </a:rPr>
                <a:t> </a:t>
              </a:r>
              <a:r>
                <a:rPr lang="en-US" sz="3200">
                  <a:solidFill>
                    <a:srgbClr val="E773FF"/>
                  </a:solidFill>
                  <a:latin typeface="Rubik One"/>
                  <a:ea typeface="+mn-lt"/>
                  <a:cs typeface="+mn-lt"/>
                </a:rPr>
                <a:t>Entanglement</a:t>
              </a:r>
              <a:endParaRPr lang="en-US" sz="3200">
                <a:solidFill>
                  <a:srgbClr val="FFFFFF"/>
                </a:solidFill>
                <a:latin typeface="Rubik On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12675" y="6509134"/>
            <a:ext cx="5753034" cy="997087"/>
            <a:chOff x="0" y="0"/>
            <a:chExt cx="5359399" cy="132945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359399" cy="1329450"/>
              <a:chOff x="0" y="0"/>
              <a:chExt cx="5015199" cy="124406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015199" cy="1244068"/>
              </a:xfrm>
              <a:custGeom>
                <a:avLst/>
                <a:gdLst/>
                <a:ahLst/>
                <a:cxnLst/>
                <a:rect l="l" t="t" r="r" b="b"/>
                <a:pathLst>
                  <a:path w="5015199" h="1244068">
                    <a:moveTo>
                      <a:pt x="4461478" y="1244068"/>
                    </a:moveTo>
                    <a:lnTo>
                      <a:pt x="553720" y="1244068"/>
                    </a:lnTo>
                    <a:cubicBezTo>
                      <a:pt x="247650" y="1244068"/>
                      <a:pt x="0" y="965565"/>
                      <a:pt x="0" y="622761"/>
                    </a:cubicBezTo>
                    <a:cubicBezTo>
                      <a:pt x="0" y="278528"/>
                      <a:pt x="247650" y="0"/>
                      <a:pt x="553720" y="0"/>
                    </a:cubicBezTo>
                    <a:lnTo>
                      <a:pt x="4461478" y="0"/>
                    </a:lnTo>
                    <a:cubicBezTo>
                      <a:pt x="4767549" y="0"/>
                      <a:pt x="5015199" y="278528"/>
                      <a:pt x="5015199" y="622761"/>
                    </a:cubicBezTo>
                    <a:cubicBezTo>
                      <a:pt x="5013928" y="965565"/>
                      <a:pt x="4766278" y="1244068"/>
                      <a:pt x="4461478" y="1244068"/>
                    </a:cubicBezTo>
                    <a:close/>
                  </a:path>
                </a:pathLst>
              </a:custGeom>
              <a:solidFill>
                <a:srgbClr val="5801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793208" y="333467"/>
              <a:ext cx="3771625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9D967"/>
                  </a:solidFill>
                  <a:latin typeface="Rubik One"/>
                  <a:ea typeface="+mn-lt"/>
                  <a:cs typeface="+mn-lt"/>
                </a:rPr>
                <a:t>Superposition</a:t>
              </a:r>
              <a:endParaRPr lang="en-US" b="1">
                <a:latin typeface="Rubik One"/>
              </a:endParaRPr>
            </a:p>
          </p:txBody>
        </p:sp>
      </p:grpSp>
      <p:sp>
        <p:nvSpPr>
          <p:cNvPr id="29" name="Freeform 9">
            <a:extLst>
              <a:ext uri="{FF2B5EF4-FFF2-40B4-BE49-F238E27FC236}">
                <a16:creationId xmlns:a16="http://schemas.microsoft.com/office/drawing/2014/main" id="{2E21AE0D-316B-E779-B886-D88DAFD27BDC}"/>
              </a:ext>
            </a:extLst>
          </p:cNvPr>
          <p:cNvSpPr/>
          <p:nvPr/>
        </p:nvSpPr>
        <p:spPr>
          <a:xfrm>
            <a:off x="8351010" y="5013844"/>
            <a:ext cx="1216115" cy="1105144"/>
          </a:xfrm>
          <a:custGeom>
            <a:avLst/>
            <a:gdLst/>
            <a:ahLst/>
            <a:cxnLst/>
            <a:rect l="l" t="t" r="r" b="b"/>
            <a:pathLst>
              <a:path w="1216115" h="1105144">
                <a:moveTo>
                  <a:pt x="0" y="0"/>
                </a:moveTo>
                <a:lnTo>
                  <a:pt x="1216115" y="0"/>
                </a:lnTo>
                <a:lnTo>
                  <a:pt x="1216115" y="1105145"/>
                </a:lnTo>
                <a:lnTo>
                  <a:pt x="0" y="1105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46B92F22-C402-49D6-F7DF-CE261E5C65DB}"/>
              </a:ext>
            </a:extLst>
          </p:cNvPr>
          <p:cNvSpPr/>
          <p:nvPr/>
        </p:nvSpPr>
        <p:spPr>
          <a:xfrm>
            <a:off x="3461934" y="8402156"/>
            <a:ext cx="1185624" cy="1295764"/>
          </a:xfrm>
          <a:custGeom>
            <a:avLst/>
            <a:gdLst/>
            <a:ahLst/>
            <a:cxnLst/>
            <a:rect l="l" t="t" r="r" b="b"/>
            <a:pathLst>
              <a:path w="1185624" h="1295764">
                <a:moveTo>
                  <a:pt x="0" y="0"/>
                </a:moveTo>
                <a:lnTo>
                  <a:pt x="1185623" y="0"/>
                </a:lnTo>
                <a:lnTo>
                  <a:pt x="1185623" y="1295763"/>
                </a:lnTo>
                <a:lnTo>
                  <a:pt x="0" y="1295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26">
            <a:extLst>
              <a:ext uri="{FF2B5EF4-FFF2-40B4-BE49-F238E27FC236}">
                <a16:creationId xmlns:a16="http://schemas.microsoft.com/office/drawing/2014/main" id="{D18996EC-BDD7-AB4A-3C45-A39D2707DD84}"/>
              </a:ext>
            </a:extLst>
          </p:cNvPr>
          <p:cNvSpPr/>
          <p:nvPr/>
        </p:nvSpPr>
        <p:spPr>
          <a:xfrm>
            <a:off x="16537359" y="3982439"/>
            <a:ext cx="1063050" cy="1083363"/>
          </a:xfrm>
          <a:custGeom>
            <a:avLst/>
            <a:gdLst/>
            <a:ahLst/>
            <a:cxnLst/>
            <a:rect l="l" t="t" r="r" b="b"/>
            <a:pathLst>
              <a:path w="1063050" h="1083363">
                <a:moveTo>
                  <a:pt x="0" y="0"/>
                </a:moveTo>
                <a:lnTo>
                  <a:pt x="1063050" y="0"/>
                </a:lnTo>
                <a:lnTo>
                  <a:pt x="1063050" y="1083364"/>
                </a:lnTo>
                <a:lnTo>
                  <a:pt x="0" y="1083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4">
            <a:extLst>
              <a:ext uri="{FF2B5EF4-FFF2-40B4-BE49-F238E27FC236}">
                <a16:creationId xmlns:a16="http://schemas.microsoft.com/office/drawing/2014/main" id="{0909E8A1-FE8E-1321-0B6C-DAFC1AD40E71}"/>
              </a:ext>
            </a:extLst>
          </p:cNvPr>
          <p:cNvSpPr/>
          <p:nvPr/>
        </p:nvSpPr>
        <p:spPr>
          <a:xfrm>
            <a:off x="596236" y="2357500"/>
            <a:ext cx="912436" cy="1073454"/>
          </a:xfrm>
          <a:custGeom>
            <a:avLst/>
            <a:gdLst/>
            <a:ahLst/>
            <a:cxnLst/>
            <a:rect l="l" t="t" r="r" b="b"/>
            <a:pathLst>
              <a:path w="912436" h="1073454">
                <a:moveTo>
                  <a:pt x="0" y="0"/>
                </a:moveTo>
                <a:lnTo>
                  <a:pt x="912436" y="0"/>
                </a:lnTo>
                <a:lnTo>
                  <a:pt x="912436" y="1073454"/>
                </a:lnTo>
                <a:lnTo>
                  <a:pt x="0" y="1073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1E6052AC-25EE-FE6B-791F-5A3C48A9427D}"/>
              </a:ext>
            </a:extLst>
          </p:cNvPr>
          <p:cNvGrpSpPr/>
          <p:nvPr/>
        </p:nvGrpSpPr>
        <p:grpSpPr>
          <a:xfrm>
            <a:off x="12036807" y="3438190"/>
            <a:ext cx="2743200" cy="997087"/>
            <a:chOff x="0" y="0"/>
            <a:chExt cx="5013928" cy="1244068"/>
          </a:xfrm>
          <a:solidFill>
            <a:srgbClr val="F9D967"/>
          </a:solidFill>
        </p:grpSpPr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4D0BE948-5AA1-B1CB-3F47-A2A3C9CD1FBF}"/>
                </a:ext>
              </a:extLst>
            </p:cNvPr>
            <p:cNvSpPr/>
            <p:nvPr/>
          </p:nvSpPr>
          <p:spPr>
            <a:xfrm>
              <a:off x="0" y="0"/>
              <a:ext cx="5015199" cy="1244068"/>
            </a:xfrm>
            <a:prstGeom prst="rightArrow">
              <a:avLst/>
            </a:pr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11">
            <a:extLst>
              <a:ext uri="{FF2B5EF4-FFF2-40B4-BE49-F238E27FC236}">
                <a16:creationId xmlns:a16="http://schemas.microsoft.com/office/drawing/2014/main" id="{E14A54BE-FAA0-E24B-590E-A324A01AB853}"/>
              </a:ext>
            </a:extLst>
          </p:cNvPr>
          <p:cNvGrpSpPr/>
          <p:nvPr/>
        </p:nvGrpSpPr>
        <p:grpSpPr>
          <a:xfrm rot="10800000">
            <a:off x="3276306" y="6454545"/>
            <a:ext cx="2743200" cy="997087"/>
            <a:chOff x="0" y="0"/>
            <a:chExt cx="5013928" cy="1244068"/>
          </a:xfrm>
          <a:solidFill>
            <a:srgbClr val="E773FF"/>
          </a:solidFill>
        </p:grpSpPr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420666BB-F54F-5C8C-4DF1-1C05383CB035}"/>
                </a:ext>
              </a:extLst>
            </p:cNvPr>
            <p:cNvSpPr/>
            <p:nvPr/>
          </p:nvSpPr>
          <p:spPr>
            <a:xfrm>
              <a:off x="0" y="0"/>
              <a:ext cx="5015199" cy="1244068"/>
            </a:xfrm>
            <a:prstGeom prst="rightArrow">
              <a:avLst/>
            </a:pr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38">
            <a:hlinkClick r:id="rId9" action="ppaction://hlinksldjump"/>
            <a:extLst>
              <a:ext uri="{FF2B5EF4-FFF2-40B4-BE49-F238E27FC236}">
                <a16:creationId xmlns:a16="http://schemas.microsoft.com/office/drawing/2014/main" id="{ECA1D033-1F8F-8632-E3F9-5CDF52854AF3}"/>
              </a:ext>
            </a:extLst>
          </p:cNvPr>
          <p:cNvSpPr txBox="1"/>
          <p:nvPr/>
        </p:nvSpPr>
        <p:spPr>
          <a:xfrm>
            <a:off x="11184378" y="3889141"/>
            <a:ext cx="3048000" cy="135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10F0BB77-DCF6-4965-1884-D9881659E694}"/>
              </a:ext>
            </a:extLst>
          </p:cNvPr>
          <p:cNvGrpSpPr/>
          <p:nvPr/>
        </p:nvGrpSpPr>
        <p:grpSpPr>
          <a:xfrm>
            <a:off x="6432166" y="8663476"/>
            <a:ext cx="5751576" cy="997087"/>
            <a:chOff x="0" y="0"/>
            <a:chExt cx="5358041" cy="1329450"/>
          </a:xfrm>
        </p:grpSpPr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1E210DE6-72A8-AA31-3CF5-C36C9A4F8F53}"/>
                </a:ext>
              </a:extLst>
            </p:cNvPr>
            <p:cNvGrpSpPr/>
            <p:nvPr/>
          </p:nvGrpSpPr>
          <p:grpSpPr>
            <a:xfrm>
              <a:off x="0" y="0"/>
              <a:ext cx="5358041" cy="1329450"/>
              <a:chOff x="0" y="0"/>
              <a:chExt cx="5013928" cy="1244068"/>
            </a:xfrm>
          </p:grpSpPr>
          <p:sp>
            <p:nvSpPr>
              <p:cNvPr id="23" name="Freeform 16">
                <a:hlinkClick r:id="" action="ppaction://hlinkshowjump?jump=lastslide"/>
                <a:extLst>
                  <a:ext uri="{FF2B5EF4-FFF2-40B4-BE49-F238E27FC236}">
                    <a16:creationId xmlns:a16="http://schemas.microsoft.com/office/drawing/2014/main" id="{975BE536-BBF2-F231-AB25-ED6D2EF993F2}"/>
                  </a:ext>
                </a:extLst>
              </p:cNvPr>
              <p:cNvSpPr/>
              <p:nvPr/>
            </p:nvSpPr>
            <p:spPr>
              <a:xfrm>
                <a:off x="0" y="0"/>
                <a:ext cx="5015199" cy="1244068"/>
              </a:xfrm>
              <a:custGeom>
                <a:avLst/>
                <a:gdLst/>
                <a:ahLst/>
                <a:cxnLst/>
                <a:rect l="l" t="t" r="r" b="b"/>
                <a:pathLst>
                  <a:path w="5015199" h="1244068">
                    <a:moveTo>
                      <a:pt x="4461478" y="1244068"/>
                    </a:moveTo>
                    <a:lnTo>
                      <a:pt x="553720" y="1244068"/>
                    </a:lnTo>
                    <a:cubicBezTo>
                      <a:pt x="247650" y="1244068"/>
                      <a:pt x="0" y="965565"/>
                      <a:pt x="0" y="622761"/>
                    </a:cubicBezTo>
                    <a:cubicBezTo>
                      <a:pt x="0" y="278528"/>
                      <a:pt x="247650" y="0"/>
                      <a:pt x="553720" y="0"/>
                    </a:cubicBezTo>
                    <a:lnTo>
                      <a:pt x="4461478" y="0"/>
                    </a:lnTo>
                    <a:cubicBezTo>
                      <a:pt x="4767549" y="0"/>
                      <a:pt x="5015199" y="278528"/>
                      <a:pt x="5015199" y="622761"/>
                    </a:cubicBezTo>
                    <a:cubicBezTo>
                      <a:pt x="5013928" y="965565"/>
                      <a:pt x="4766278" y="1244068"/>
                      <a:pt x="4461478" y="1244068"/>
                    </a:cubicBezTo>
                    <a:close/>
                  </a:path>
                </a:pathLst>
              </a:custGeom>
              <a:solidFill>
                <a:srgbClr val="5801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C489D9C3-EB4C-C387-4B82-80E1A29CCE2B}"/>
                </a:ext>
              </a:extLst>
            </p:cNvPr>
            <p:cNvSpPr txBox="1"/>
            <p:nvPr/>
          </p:nvSpPr>
          <p:spPr>
            <a:xfrm>
              <a:off x="793208" y="333467"/>
              <a:ext cx="3771625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4FFAFF"/>
                  </a:solidFill>
                  <a:latin typeface="Rubik One"/>
                </a:rPr>
                <a:t>Done Playing ?</a:t>
              </a:r>
            </a:p>
          </p:txBody>
        </p:sp>
      </p:grpSp>
      <p:sp>
        <p:nvSpPr>
          <p:cNvPr id="24" name="TextBox 23">
            <a:hlinkClick r:id="rId10" action="ppaction://hlinksldjump"/>
            <a:extLst>
              <a:ext uri="{FF2B5EF4-FFF2-40B4-BE49-F238E27FC236}">
                <a16:creationId xmlns:a16="http://schemas.microsoft.com/office/drawing/2014/main" id="{E7F1CEF2-A0B9-418C-4785-2DA20B7B5D91}"/>
              </a:ext>
            </a:extLst>
          </p:cNvPr>
          <p:cNvSpPr txBox="1"/>
          <p:nvPr/>
        </p:nvSpPr>
        <p:spPr>
          <a:xfrm>
            <a:off x="6390015" y="8556400"/>
            <a:ext cx="5860600" cy="1172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9" name="TextBox 18">
            <a:hlinkClick r:id="rId11" action="ppaction://hlinksldjump"/>
            <a:extLst>
              <a:ext uri="{FF2B5EF4-FFF2-40B4-BE49-F238E27FC236}">
                <a16:creationId xmlns:a16="http://schemas.microsoft.com/office/drawing/2014/main" id="{0B555170-0E4F-2B2F-8B60-F074179E191E}"/>
              </a:ext>
            </a:extLst>
          </p:cNvPr>
          <p:cNvSpPr txBox="1"/>
          <p:nvPr/>
        </p:nvSpPr>
        <p:spPr>
          <a:xfrm>
            <a:off x="2975216" y="6289496"/>
            <a:ext cx="3414799" cy="121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4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7326" y="-36306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14718" y="1607901"/>
            <a:ext cx="872291" cy="888959"/>
          </a:xfrm>
          <a:custGeom>
            <a:avLst/>
            <a:gdLst/>
            <a:ahLst/>
            <a:cxnLst/>
            <a:rect l="l" t="t" r="r" b="b"/>
            <a:pathLst>
              <a:path w="872291" h="888959">
                <a:moveTo>
                  <a:pt x="0" y="0"/>
                </a:moveTo>
                <a:lnTo>
                  <a:pt x="872291" y="0"/>
                </a:lnTo>
                <a:lnTo>
                  <a:pt x="872291" y="888960"/>
                </a:lnTo>
                <a:lnTo>
                  <a:pt x="0" y="888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43292" y="3255955"/>
            <a:ext cx="1416008" cy="1443065"/>
          </a:xfrm>
          <a:custGeom>
            <a:avLst/>
            <a:gdLst/>
            <a:ahLst/>
            <a:cxnLst/>
            <a:rect l="l" t="t" r="r" b="b"/>
            <a:pathLst>
              <a:path w="1416008" h="1443065">
                <a:moveTo>
                  <a:pt x="0" y="0"/>
                </a:moveTo>
                <a:lnTo>
                  <a:pt x="1416008" y="0"/>
                </a:lnTo>
                <a:lnTo>
                  <a:pt x="1416008" y="1443065"/>
                </a:lnTo>
                <a:lnTo>
                  <a:pt x="0" y="1443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65754" y="1830141"/>
            <a:ext cx="436146" cy="444480"/>
          </a:xfrm>
          <a:custGeom>
            <a:avLst/>
            <a:gdLst/>
            <a:ahLst/>
            <a:cxnLst/>
            <a:rect l="l" t="t" r="r" b="b"/>
            <a:pathLst>
              <a:path w="436146" h="444480">
                <a:moveTo>
                  <a:pt x="0" y="0"/>
                </a:moveTo>
                <a:lnTo>
                  <a:pt x="436145" y="0"/>
                </a:lnTo>
                <a:lnTo>
                  <a:pt x="436145" y="444480"/>
                </a:lnTo>
                <a:lnTo>
                  <a:pt x="0" y="444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37125" y="856778"/>
            <a:ext cx="9813748" cy="163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11327">
                <a:solidFill>
                  <a:srgbClr val="F9D967"/>
                </a:solidFill>
                <a:latin typeface="Rubik One"/>
              </a:rPr>
              <a:t>R</a:t>
            </a:r>
            <a:r>
              <a:rPr lang="en-US" sz="11327">
                <a:solidFill>
                  <a:srgbClr val="E773FF"/>
                </a:solidFill>
                <a:latin typeface="Rubik One"/>
              </a:rPr>
              <a:t>UL</a:t>
            </a:r>
            <a:r>
              <a:rPr lang="en-US" sz="11327">
                <a:solidFill>
                  <a:srgbClr val="4FFAFF"/>
                </a:solidFill>
                <a:latin typeface="Rubik One"/>
              </a:rPr>
              <a:t>ES</a:t>
            </a:r>
          </a:p>
        </p:txBody>
      </p:sp>
      <p:sp>
        <p:nvSpPr>
          <p:cNvPr id="9" name="Freeform 9"/>
          <p:cNvSpPr/>
          <p:nvPr/>
        </p:nvSpPr>
        <p:spPr>
          <a:xfrm>
            <a:off x="2093400" y="4254541"/>
            <a:ext cx="872291" cy="888959"/>
          </a:xfrm>
          <a:custGeom>
            <a:avLst/>
            <a:gdLst/>
            <a:ahLst/>
            <a:cxnLst/>
            <a:rect l="l" t="t" r="r" b="b"/>
            <a:pathLst>
              <a:path w="872291" h="888959">
                <a:moveTo>
                  <a:pt x="0" y="0"/>
                </a:moveTo>
                <a:lnTo>
                  <a:pt x="872291" y="0"/>
                </a:lnTo>
                <a:lnTo>
                  <a:pt x="872291" y="888959"/>
                </a:lnTo>
                <a:lnTo>
                  <a:pt x="0" y="88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761761" y="2274621"/>
            <a:ext cx="12418830" cy="6982115"/>
            <a:chOff x="-4400315" y="-6983038"/>
            <a:chExt cx="16558441" cy="9309488"/>
          </a:xfrm>
        </p:grpSpPr>
        <p:grpSp>
          <p:nvGrpSpPr>
            <p:cNvPr id="11" name="Group 11"/>
            <p:cNvGrpSpPr/>
            <p:nvPr/>
          </p:nvGrpSpPr>
          <p:grpSpPr>
            <a:xfrm>
              <a:off x="-3712977" y="-6696065"/>
              <a:ext cx="15871103" cy="9022515"/>
              <a:chOff x="-2090703" y="-3341109"/>
              <a:chExt cx="7765085" cy="443209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2090703" y="-3341109"/>
                <a:ext cx="7765085" cy="4432094"/>
              </a:xfrm>
              <a:custGeom>
                <a:avLst/>
                <a:gdLst/>
                <a:ahLst/>
                <a:cxnLst/>
                <a:rect l="l" t="t" r="r" b="b"/>
                <a:pathLst>
                  <a:path w="3472874" h="1090985">
                    <a:moveTo>
                      <a:pt x="3348414" y="1090984"/>
                    </a:moveTo>
                    <a:lnTo>
                      <a:pt x="124460" y="1090984"/>
                    </a:lnTo>
                    <a:cubicBezTo>
                      <a:pt x="55880" y="1090984"/>
                      <a:pt x="0" y="1035104"/>
                      <a:pt x="0" y="9665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48414" y="0"/>
                    </a:lnTo>
                    <a:cubicBezTo>
                      <a:pt x="3416994" y="0"/>
                      <a:pt x="3472874" y="55880"/>
                      <a:pt x="3472874" y="124460"/>
                    </a:cubicBezTo>
                    <a:lnTo>
                      <a:pt x="3472874" y="966525"/>
                    </a:lnTo>
                    <a:cubicBezTo>
                      <a:pt x="3472874" y="1035104"/>
                      <a:pt x="3416994" y="1090985"/>
                      <a:pt x="3348414" y="10909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-4400315" y="-6983038"/>
              <a:ext cx="1839165" cy="2431955"/>
            </a:xfrm>
            <a:custGeom>
              <a:avLst/>
              <a:gdLst/>
              <a:ahLst/>
              <a:cxnLst/>
              <a:rect l="l" t="t" r="r" b="b"/>
              <a:pathLst>
                <a:path w="1839166" h="2431955">
                  <a:moveTo>
                    <a:pt x="0" y="0"/>
                  </a:moveTo>
                  <a:lnTo>
                    <a:pt x="1839166" y="0"/>
                  </a:lnTo>
                  <a:lnTo>
                    <a:pt x="1839166" y="2431955"/>
                  </a:lnTo>
                  <a:lnTo>
                    <a:pt x="0" y="2431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944D5F0-0292-3301-480B-69740C601982}"/>
              </a:ext>
            </a:extLst>
          </p:cNvPr>
          <p:cNvSpPr txBox="1"/>
          <p:nvPr/>
        </p:nvSpPr>
        <p:spPr>
          <a:xfrm>
            <a:off x="4452707" y="2501873"/>
            <a:ext cx="10055164" cy="69865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3200" b="0" i="0">
                <a:solidFill>
                  <a:srgbClr val="000000"/>
                </a:solidFill>
                <a:effectLst/>
                <a:latin typeface="Abadi"/>
                <a:cs typeface="Akhbar MT" pitchFamily="2" charset="-78"/>
              </a:rPr>
              <a:t>Types of moves (Classical, Entanglement, Measurement):</a:t>
            </a:r>
          </a:p>
          <a:p>
            <a:endParaRPr lang="en-US" sz="3200">
              <a:solidFill>
                <a:srgbClr val="000000"/>
              </a:solidFill>
              <a:latin typeface="Abad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000000"/>
                </a:solidFill>
                <a:effectLst/>
                <a:latin typeface="Abadi"/>
              </a:rPr>
              <a:t>Classical: Occupy 1 empty spot with 100% probability.</a:t>
            </a:r>
          </a:p>
          <a:p>
            <a:pPr algn="l"/>
            <a:endParaRPr lang="en-US" sz="3200" b="0" i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000000"/>
                </a:solidFill>
                <a:effectLst/>
                <a:latin typeface="Abadi"/>
              </a:rPr>
              <a:t>Entanglement: Occupy 1 empty spot and 1 opponent's spot with a 50% probability of being X and 50% probability of being O in each spot.</a:t>
            </a:r>
          </a:p>
          <a:p>
            <a:pPr algn="l"/>
            <a:endParaRPr lang="en-US" sz="3200" b="0" i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000000"/>
                </a:solidFill>
                <a:effectLst/>
                <a:latin typeface="Abadi"/>
              </a:rPr>
              <a:t>Measurement: Collapse all entanglements, leaving only classical spots and valid entanglement moves.</a:t>
            </a:r>
          </a:p>
          <a:p>
            <a:pPr algn="l"/>
            <a:endParaRPr lang="en-US" sz="3200" b="0" i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000000"/>
                </a:solidFill>
                <a:effectLst/>
                <a:latin typeface="Abadi"/>
              </a:rPr>
              <a:t>Winning: Get 3 measured spots in a straight row, column or diagonal line.</a:t>
            </a:r>
          </a:p>
          <a:p>
            <a:endParaRPr lang="en-US" sz="3200">
              <a:latin typeface="Abadi" panose="020B0604020104020204" pitchFamily="34" charset="0"/>
              <a:cs typeface="Rubik One" panose="020B0604020202020204" charset="-79"/>
            </a:endParaRP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E2C6A098-847A-E9DA-0683-8EA397C863E1}"/>
              </a:ext>
            </a:extLst>
          </p:cNvPr>
          <p:cNvGrpSpPr/>
          <p:nvPr/>
        </p:nvGrpSpPr>
        <p:grpSpPr>
          <a:xfrm>
            <a:off x="6020492" y="8859603"/>
            <a:ext cx="6327633" cy="997087"/>
            <a:chOff x="0" y="0"/>
            <a:chExt cx="5358041" cy="1329450"/>
          </a:xfrm>
        </p:grpSpPr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2DAB9B84-2DD2-350B-37E6-6F16FACCE7A7}"/>
                </a:ext>
              </a:extLst>
            </p:cNvPr>
            <p:cNvGrpSpPr/>
            <p:nvPr/>
          </p:nvGrpSpPr>
          <p:grpSpPr>
            <a:xfrm>
              <a:off x="0" y="0"/>
              <a:ext cx="5358041" cy="1329450"/>
              <a:chOff x="0" y="0"/>
              <a:chExt cx="5013928" cy="1244068"/>
            </a:xfrm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9D76FFAF-63B2-3065-F8F1-836D9702E278}"/>
                  </a:ext>
                </a:extLst>
              </p:cNvPr>
              <p:cNvSpPr/>
              <p:nvPr/>
            </p:nvSpPr>
            <p:spPr>
              <a:xfrm>
                <a:off x="0" y="0"/>
                <a:ext cx="5015199" cy="1244068"/>
              </a:xfrm>
              <a:custGeom>
                <a:avLst/>
                <a:gdLst/>
                <a:ahLst/>
                <a:cxnLst/>
                <a:rect l="l" t="t" r="r" b="b"/>
                <a:pathLst>
                  <a:path w="5015199" h="1244068">
                    <a:moveTo>
                      <a:pt x="4461478" y="1244068"/>
                    </a:moveTo>
                    <a:lnTo>
                      <a:pt x="553720" y="1244068"/>
                    </a:lnTo>
                    <a:cubicBezTo>
                      <a:pt x="247650" y="1244068"/>
                      <a:pt x="0" y="965565"/>
                      <a:pt x="0" y="622761"/>
                    </a:cubicBezTo>
                    <a:cubicBezTo>
                      <a:pt x="0" y="278528"/>
                      <a:pt x="247650" y="0"/>
                      <a:pt x="553720" y="0"/>
                    </a:cubicBezTo>
                    <a:lnTo>
                      <a:pt x="4461478" y="0"/>
                    </a:lnTo>
                    <a:cubicBezTo>
                      <a:pt x="4767549" y="0"/>
                      <a:pt x="5015199" y="278528"/>
                      <a:pt x="5015199" y="622761"/>
                    </a:cubicBezTo>
                    <a:cubicBezTo>
                      <a:pt x="5013928" y="965565"/>
                      <a:pt x="4766278" y="1244068"/>
                      <a:pt x="4461478" y="1244068"/>
                    </a:cubicBezTo>
                    <a:close/>
                  </a:path>
                </a:pathLst>
              </a:custGeom>
              <a:solidFill>
                <a:srgbClr val="F9D96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FCDC769-58FF-8484-CA54-1F2142F16E20}"/>
                </a:ext>
              </a:extLst>
            </p:cNvPr>
            <p:cNvSpPr txBox="1"/>
            <p:nvPr/>
          </p:nvSpPr>
          <p:spPr>
            <a:xfrm>
              <a:off x="793208" y="333467"/>
              <a:ext cx="3771625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bik One"/>
                </a:rPr>
                <a:t>Entanglement mode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94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13850110" y="2908878"/>
            <a:ext cx="3641529" cy="5723517"/>
            <a:chOff x="0" y="0"/>
            <a:chExt cx="4855372" cy="7631356"/>
          </a:xfrm>
        </p:grpSpPr>
        <p:sp>
          <p:nvSpPr>
            <p:cNvPr id="31" name="Freeform 31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F4B1C53-3700-6EE1-78CD-CF6F04198069}"/>
              </a:ext>
            </a:extLst>
          </p:cNvPr>
          <p:cNvSpPr/>
          <p:nvPr/>
        </p:nvSpPr>
        <p:spPr>
          <a:xfrm>
            <a:off x="14512697" y="1433278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6361" y="2908878"/>
            <a:ext cx="3641529" cy="5723517"/>
            <a:chOff x="0" y="0"/>
            <a:chExt cx="4855372" cy="7631356"/>
          </a:xfrm>
        </p:grpSpPr>
        <p:sp>
          <p:nvSpPr>
            <p:cNvPr id="4" name="Freeform 4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C344402-B41F-D430-0FC6-DB536385ADD7}"/>
              </a:ext>
            </a:extLst>
          </p:cNvPr>
          <p:cNvSpPr/>
          <p:nvPr/>
        </p:nvSpPr>
        <p:spPr>
          <a:xfrm>
            <a:off x="1462316" y="1702693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1248701" y="-20998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414426" y="1501665"/>
            <a:ext cx="7459148" cy="8145535"/>
            <a:chOff x="0" y="0"/>
            <a:chExt cx="9945531" cy="10860713"/>
          </a:xfrm>
        </p:grpSpPr>
        <p:sp>
          <p:nvSpPr>
            <p:cNvPr id="8" name="Freeform 8"/>
            <p:cNvSpPr/>
            <p:nvPr/>
          </p:nvSpPr>
          <p:spPr>
            <a:xfrm>
              <a:off x="93013" y="8933211"/>
              <a:ext cx="9759504" cy="1927502"/>
            </a:xfrm>
            <a:custGeom>
              <a:avLst/>
              <a:gdLst/>
              <a:ahLst/>
              <a:cxnLst/>
              <a:rect l="l" t="t" r="r" b="b"/>
              <a:pathLst>
                <a:path w="9759504" h="1927502">
                  <a:moveTo>
                    <a:pt x="0" y="0"/>
                  </a:moveTo>
                  <a:lnTo>
                    <a:pt x="9759504" y="0"/>
                  </a:lnTo>
                  <a:lnTo>
                    <a:pt x="9759504" y="1927502"/>
                  </a:lnTo>
                  <a:lnTo>
                    <a:pt x="0" y="192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9945531" cy="9945531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4FFA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47423" y="402237"/>
              <a:ext cx="2855624" cy="2853267"/>
              <a:chOff x="0" y="0"/>
              <a:chExt cx="678744" cy="6781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47423" y="3558274"/>
              <a:ext cx="2855624" cy="2853267"/>
              <a:chOff x="0" y="0"/>
              <a:chExt cx="678744" cy="67818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47423" y="6714311"/>
              <a:ext cx="2855624" cy="2853267"/>
              <a:chOff x="0" y="0"/>
              <a:chExt cx="678744" cy="67818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529087" y="377953"/>
              <a:ext cx="2855624" cy="2853267"/>
              <a:chOff x="0" y="0"/>
              <a:chExt cx="678744" cy="6781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529087" y="3533990"/>
              <a:ext cx="2855624" cy="2853267"/>
              <a:chOff x="0" y="0"/>
              <a:chExt cx="678744" cy="6781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29087" y="6690026"/>
              <a:ext cx="2855624" cy="2853267"/>
              <a:chOff x="0" y="0"/>
              <a:chExt cx="678744" cy="67818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710751" y="377953"/>
              <a:ext cx="2855624" cy="2853267"/>
              <a:chOff x="0" y="0"/>
              <a:chExt cx="678744" cy="6781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710751" y="3533990"/>
              <a:ext cx="2855624" cy="2853267"/>
              <a:chOff x="0" y="0"/>
              <a:chExt cx="678744" cy="67818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6710751" y="6690026"/>
              <a:ext cx="2855624" cy="2853267"/>
              <a:chOff x="0" y="0"/>
              <a:chExt cx="678744" cy="67818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538317" y="8743850"/>
            <a:ext cx="4058009" cy="1230871"/>
            <a:chOff x="0" y="0"/>
            <a:chExt cx="5410678" cy="1641162"/>
          </a:xfrm>
        </p:grpSpPr>
        <p:grpSp>
          <p:nvGrpSpPr>
            <p:cNvPr id="36" name="Group 36"/>
            <p:cNvGrpSpPr/>
            <p:nvPr/>
          </p:nvGrpSpPr>
          <p:grpSpPr>
            <a:xfrm>
              <a:off x="411066" y="71200"/>
              <a:ext cx="4999612" cy="1498763"/>
              <a:chOff x="0" y="0"/>
              <a:chExt cx="3624762" cy="109098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624762" cy="1090985"/>
              </a:xfrm>
              <a:custGeom>
                <a:avLst/>
                <a:gdLst/>
                <a:ahLst/>
                <a:cxnLst/>
                <a:rect l="l" t="t" r="r" b="b"/>
                <a:pathLst>
                  <a:path w="3624762" h="1090985">
                    <a:moveTo>
                      <a:pt x="3500301" y="1090984"/>
                    </a:moveTo>
                    <a:lnTo>
                      <a:pt x="124460" y="1090984"/>
                    </a:lnTo>
                    <a:cubicBezTo>
                      <a:pt x="55880" y="1090984"/>
                      <a:pt x="0" y="1035104"/>
                      <a:pt x="0" y="9665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00302" y="0"/>
                    </a:lnTo>
                    <a:cubicBezTo>
                      <a:pt x="3568882" y="0"/>
                      <a:pt x="3624762" y="55880"/>
                      <a:pt x="3624762" y="124460"/>
                    </a:cubicBezTo>
                    <a:lnTo>
                      <a:pt x="3624762" y="966525"/>
                    </a:lnTo>
                    <a:cubicBezTo>
                      <a:pt x="3624762" y="1035104"/>
                      <a:pt x="3568882" y="1090985"/>
                      <a:pt x="3500302" y="10909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0" y="0"/>
              <a:ext cx="1241129" cy="1641162"/>
            </a:xfrm>
            <a:custGeom>
              <a:avLst/>
              <a:gdLst/>
              <a:ahLst/>
              <a:cxnLst/>
              <a:rect l="l" t="t" r="r" b="b"/>
              <a:pathLst>
                <a:path w="1241129" h="1641162">
                  <a:moveTo>
                    <a:pt x="0" y="0"/>
                  </a:moveTo>
                  <a:lnTo>
                    <a:pt x="1241129" y="0"/>
                  </a:lnTo>
                  <a:lnTo>
                    <a:pt x="1241129" y="1641162"/>
                  </a:lnTo>
                  <a:lnTo>
                    <a:pt x="0" y="1641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617168" y="4358961"/>
            <a:ext cx="199991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Nunito"/>
              </a:rPr>
              <a:t>Ahmad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670918" y="4358961"/>
            <a:ext cx="199991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50" dirty="0">
                <a:solidFill>
                  <a:srgbClr val="FFFFFF"/>
                </a:solidFill>
                <a:latin typeface="Nunito"/>
              </a:rPr>
              <a:t>Sara</a:t>
            </a:r>
            <a:endParaRPr lang="en-US" sz="2499" dirty="0">
              <a:solidFill>
                <a:srgbClr val="FFFFFF"/>
              </a:solidFill>
              <a:latin typeface="Nunito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912949" y="592175"/>
            <a:ext cx="1046210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9D967"/>
                </a:solidFill>
                <a:latin typeface="Rubik One"/>
              </a:rPr>
              <a:t>Let</a:t>
            </a:r>
            <a:r>
              <a:rPr lang="en-US" sz="2500">
                <a:solidFill>
                  <a:srgbClr val="E773FF"/>
                </a:solidFill>
                <a:latin typeface="Rubik One"/>
              </a:rPr>
              <a:t>’s</a:t>
            </a:r>
            <a:r>
              <a:rPr lang="en-US" sz="2500">
                <a:solidFill>
                  <a:srgbClr val="FFFFFF"/>
                </a:solidFill>
                <a:latin typeface="Rubik One"/>
              </a:rPr>
              <a:t> </a:t>
            </a:r>
            <a:r>
              <a:rPr lang="en-US" sz="2500">
                <a:solidFill>
                  <a:srgbClr val="E773FF"/>
                </a:solidFill>
                <a:latin typeface="Rubik One"/>
              </a:rPr>
              <a:t>Pa</a:t>
            </a:r>
            <a:r>
              <a:rPr lang="en-US" sz="2500">
                <a:solidFill>
                  <a:srgbClr val="4FFAFF"/>
                </a:solidFill>
                <a:latin typeface="Rubik One"/>
              </a:rPr>
              <a:t>ly 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EF7306-A5ED-8566-4A8E-CDEF03D252F2}"/>
              </a:ext>
            </a:extLst>
          </p:cNvPr>
          <p:cNvSpPr txBox="1"/>
          <p:nvPr/>
        </p:nvSpPr>
        <p:spPr>
          <a:xfrm>
            <a:off x="1477623" y="9181135"/>
            <a:ext cx="319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unito" pitchFamily="2" charset="0"/>
              </a:rPr>
              <a:t>Keep in your mind the rules </a:t>
            </a:r>
          </a:p>
        </p:txBody>
      </p:sp>
      <p:pic>
        <p:nvPicPr>
          <p:cNvPr id="58" name="Picture 5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16A9875-8C9E-C8D6-BD5C-D7D7F893A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418" y="1495446"/>
            <a:ext cx="2302515" cy="23025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49A142-BFFF-5143-7F7E-49909357C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697" y="1703842"/>
            <a:ext cx="2264231" cy="223361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35D9512D-F922-BCA5-5614-E8D6C71E3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139" y="4834793"/>
            <a:ext cx="2844801" cy="2874109"/>
          </a:xfrm>
          <a:prstGeom prst="rect">
            <a:avLst/>
          </a:prstGeom>
        </p:spPr>
      </p:pic>
      <p:pic>
        <p:nvPicPr>
          <p:cNvPr id="57" name="Picture 56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31325548-47BA-BB84-8979-EA5AFB7A2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0524" y="4942254"/>
            <a:ext cx="2190260" cy="20827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13850110" y="2908878"/>
            <a:ext cx="3641529" cy="5723517"/>
            <a:chOff x="0" y="0"/>
            <a:chExt cx="4855372" cy="7631356"/>
          </a:xfrm>
        </p:grpSpPr>
        <p:sp>
          <p:nvSpPr>
            <p:cNvPr id="31" name="Freeform 31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F4B1C53-3700-6EE1-78CD-CF6F04198069}"/>
              </a:ext>
            </a:extLst>
          </p:cNvPr>
          <p:cNvSpPr/>
          <p:nvPr/>
        </p:nvSpPr>
        <p:spPr>
          <a:xfrm>
            <a:off x="14522466" y="1667740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6361" y="2908878"/>
            <a:ext cx="3641529" cy="5723517"/>
            <a:chOff x="0" y="0"/>
            <a:chExt cx="4855372" cy="7631356"/>
          </a:xfrm>
        </p:grpSpPr>
        <p:sp>
          <p:nvSpPr>
            <p:cNvPr id="4" name="Freeform 4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C344402-B41F-D430-0FC6-DB536385ADD7}"/>
              </a:ext>
            </a:extLst>
          </p:cNvPr>
          <p:cNvSpPr/>
          <p:nvPr/>
        </p:nvSpPr>
        <p:spPr>
          <a:xfrm>
            <a:off x="1462316" y="1702693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1248701" y="-20998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414426" y="1501665"/>
            <a:ext cx="7459148" cy="8145535"/>
            <a:chOff x="0" y="0"/>
            <a:chExt cx="9945531" cy="10860713"/>
          </a:xfrm>
        </p:grpSpPr>
        <p:sp>
          <p:nvSpPr>
            <p:cNvPr id="8" name="Freeform 8"/>
            <p:cNvSpPr/>
            <p:nvPr/>
          </p:nvSpPr>
          <p:spPr>
            <a:xfrm>
              <a:off x="93013" y="8933211"/>
              <a:ext cx="9759504" cy="1927502"/>
            </a:xfrm>
            <a:custGeom>
              <a:avLst/>
              <a:gdLst/>
              <a:ahLst/>
              <a:cxnLst/>
              <a:rect l="l" t="t" r="r" b="b"/>
              <a:pathLst>
                <a:path w="9759504" h="1927502">
                  <a:moveTo>
                    <a:pt x="0" y="0"/>
                  </a:moveTo>
                  <a:lnTo>
                    <a:pt x="9759504" y="0"/>
                  </a:lnTo>
                  <a:lnTo>
                    <a:pt x="9759504" y="1927502"/>
                  </a:lnTo>
                  <a:lnTo>
                    <a:pt x="0" y="192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9945531" cy="9945531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4FFA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47423" y="402237"/>
              <a:ext cx="2855624" cy="2853267"/>
              <a:chOff x="0" y="0"/>
              <a:chExt cx="678744" cy="6781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47423" y="3558274"/>
              <a:ext cx="2855624" cy="2853267"/>
              <a:chOff x="0" y="0"/>
              <a:chExt cx="678744" cy="67818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47423" y="6714311"/>
              <a:ext cx="2855624" cy="2853267"/>
              <a:chOff x="0" y="0"/>
              <a:chExt cx="678744" cy="67818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529087" y="377953"/>
              <a:ext cx="2855624" cy="2853267"/>
              <a:chOff x="0" y="0"/>
              <a:chExt cx="678744" cy="6781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529087" y="3533990"/>
              <a:ext cx="2855624" cy="2853267"/>
              <a:chOff x="0" y="0"/>
              <a:chExt cx="678744" cy="6781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29087" y="6690026"/>
              <a:ext cx="2855624" cy="2853267"/>
              <a:chOff x="0" y="0"/>
              <a:chExt cx="678744" cy="67818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710751" y="377953"/>
              <a:ext cx="2855624" cy="2853267"/>
              <a:chOff x="0" y="0"/>
              <a:chExt cx="678744" cy="6781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710751" y="3533990"/>
              <a:ext cx="2855624" cy="2853267"/>
              <a:chOff x="0" y="0"/>
              <a:chExt cx="678744" cy="67818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6710751" y="6690026"/>
              <a:ext cx="2855624" cy="2853267"/>
              <a:chOff x="0" y="0"/>
              <a:chExt cx="678744" cy="67818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538317" y="8743850"/>
            <a:ext cx="4058009" cy="1230871"/>
            <a:chOff x="0" y="0"/>
            <a:chExt cx="5410678" cy="1641162"/>
          </a:xfrm>
        </p:grpSpPr>
        <p:grpSp>
          <p:nvGrpSpPr>
            <p:cNvPr id="36" name="Group 36"/>
            <p:cNvGrpSpPr/>
            <p:nvPr/>
          </p:nvGrpSpPr>
          <p:grpSpPr>
            <a:xfrm>
              <a:off x="411066" y="71200"/>
              <a:ext cx="4999612" cy="1498763"/>
              <a:chOff x="0" y="0"/>
              <a:chExt cx="3624762" cy="109098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624762" cy="1090985"/>
              </a:xfrm>
              <a:custGeom>
                <a:avLst/>
                <a:gdLst/>
                <a:ahLst/>
                <a:cxnLst/>
                <a:rect l="l" t="t" r="r" b="b"/>
                <a:pathLst>
                  <a:path w="3624762" h="1090985">
                    <a:moveTo>
                      <a:pt x="3500301" y="1090984"/>
                    </a:moveTo>
                    <a:lnTo>
                      <a:pt x="124460" y="1090984"/>
                    </a:lnTo>
                    <a:cubicBezTo>
                      <a:pt x="55880" y="1090984"/>
                      <a:pt x="0" y="1035104"/>
                      <a:pt x="0" y="9665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00302" y="0"/>
                    </a:lnTo>
                    <a:cubicBezTo>
                      <a:pt x="3568882" y="0"/>
                      <a:pt x="3624762" y="55880"/>
                      <a:pt x="3624762" y="124460"/>
                    </a:cubicBezTo>
                    <a:lnTo>
                      <a:pt x="3624762" y="966525"/>
                    </a:lnTo>
                    <a:cubicBezTo>
                      <a:pt x="3624762" y="1035104"/>
                      <a:pt x="3568882" y="1090985"/>
                      <a:pt x="3500302" y="10909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0" y="0"/>
              <a:ext cx="1241129" cy="1641162"/>
            </a:xfrm>
            <a:custGeom>
              <a:avLst/>
              <a:gdLst/>
              <a:ahLst/>
              <a:cxnLst/>
              <a:rect l="l" t="t" r="r" b="b"/>
              <a:pathLst>
                <a:path w="1241129" h="1641162">
                  <a:moveTo>
                    <a:pt x="0" y="0"/>
                  </a:moveTo>
                  <a:lnTo>
                    <a:pt x="1241129" y="0"/>
                  </a:lnTo>
                  <a:lnTo>
                    <a:pt x="1241129" y="1641162"/>
                  </a:lnTo>
                  <a:lnTo>
                    <a:pt x="0" y="1641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617168" y="4358961"/>
            <a:ext cx="199991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Nunito"/>
              </a:rPr>
              <a:t>Ahmad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670918" y="4358961"/>
            <a:ext cx="199991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50" dirty="0">
                <a:solidFill>
                  <a:srgbClr val="FFFFFF"/>
                </a:solidFill>
                <a:latin typeface="Nunito"/>
              </a:rPr>
              <a:t>Sara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756642" y="592175"/>
            <a:ext cx="10618408" cy="43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9D967"/>
                </a:solidFill>
                <a:latin typeface="Rubik One"/>
                <a:cs typeface="Rubik One"/>
              </a:rPr>
              <a:t>Classical Move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EF7306-A5ED-8566-4A8E-CDEF03D252F2}"/>
              </a:ext>
            </a:extLst>
          </p:cNvPr>
          <p:cNvSpPr txBox="1"/>
          <p:nvPr/>
        </p:nvSpPr>
        <p:spPr>
          <a:xfrm>
            <a:off x="1477623" y="9181135"/>
            <a:ext cx="319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unito" pitchFamily="2" charset="0"/>
              </a:rPr>
              <a:t>Keep in your mind the rules </a:t>
            </a:r>
          </a:p>
        </p:txBody>
      </p:sp>
      <p:pic>
        <p:nvPicPr>
          <p:cNvPr id="58" name="Picture 5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16A9875-8C9E-C8D6-BD5C-D7D7F893A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418" y="1544292"/>
            <a:ext cx="2302515" cy="23025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49A142-BFFF-5143-7F7E-49909357C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851" y="1733150"/>
            <a:ext cx="2264231" cy="223361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35D9512D-F922-BCA5-5614-E8D6C71E3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139" y="4834793"/>
            <a:ext cx="2844801" cy="2874109"/>
          </a:xfrm>
          <a:prstGeom prst="rect">
            <a:avLst/>
          </a:prstGeom>
        </p:spPr>
      </p:pic>
      <p:pic>
        <p:nvPicPr>
          <p:cNvPr id="57" name="Picture 56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31325548-47BA-BB84-8979-EA5AFB7A2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0524" y="4942254"/>
            <a:ext cx="2190260" cy="2082798"/>
          </a:xfrm>
          <a:prstGeom prst="rect">
            <a:avLst/>
          </a:prstGeom>
        </p:spPr>
      </p:pic>
      <p:pic>
        <p:nvPicPr>
          <p:cNvPr id="29" name="Picture 28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0F8EFA1F-3D15-F536-AA28-3458D2819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9755" y="6124332"/>
            <a:ext cx="2844801" cy="28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13850110" y="2908878"/>
            <a:ext cx="3641529" cy="5723517"/>
            <a:chOff x="0" y="0"/>
            <a:chExt cx="4855372" cy="7631356"/>
          </a:xfrm>
        </p:grpSpPr>
        <p:sp>
          <p:nvSpPr>
            <p:cNvPr id="31" name="Freeform 31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F4B1C53-3700-6EE1-78CD-CF6F04198069}"/>
              </a:ext>
            </a:extLst>
          </p:cNvPr>
          <p:cNvSpPr/>
          <p:nvPr/>
        </p:nvSpPr>
        <p:spPr>
          <a:xfrm>
            <a:off x="14512697" y="1433278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6361" y="2908878"/>
            <a:ext cx="3641529" cy="5723517"/>
            <a:chOff x="0" y="0"/>
            <a:chExt cx="4855372" cy="7631356"/>
          </a:xfrm>
        </p:grpSpPr>
        <p:sp>
          <p:nvSpPr>
            <p:cNvPr id="4" name="Freeform 4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C344402-B41F-D430-0FC6-DB536385ADD7}"/>
              </a:ext>
            </a:extLst>
          </p:cNvPr>
          <p:cNvSpPr/>
          <p:nvPr/>
        </p:nvSpPr>
        <p:spPr>
          <a:xfrm>
            <a:off x="1462316" y="1702693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1004470" y="-288142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414426" y="1501665"/>
            <a:ext cx="7459148" cy="8145535"/>
            <a:chOff x="0" y="0"/>
            <a:chExt cx="9945531" cy="10860713"/>
          </a:xfrm>
        </p:grpSpPr>
        <p:sp>
          <p:nvSpPr>
            <p:cNvPr id="8" name="Freeform 8"/>
            <p:cNvSpPr/>
            <p:nvPr/>
          </p:nvSpPr>
          <p:spPr>
            <a:xfrm>
              <a:off x="93013" y="8933211"/>
              <a:ext cx="9759504" cy="1927502"/>
            </a:xfrm>
            <a:custGeom>
              <a:avLst/>
              <a:gdLst/>
              <a:ahLst/>
              <a:cxnLst/>
              <a:rect l="l" t="t" r="r" b="b"/>
              <a:pathLst>
                <a:path w="9759504" h="1927502">
                  <a:moveTo>
                    <a:pt x="0" y="0"/>
                  </a:moveTo>
                  <a:lnTo>
                    <a:pt x="9759504" y="0"/>
                  </a:lnTo>
                  <a:lnTo>
                    <a:pt x="9759504" y="1927502"/>
                  </a:lnTo>
                  <a:lnTo>
                    <a:pt x="0" y="192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9945531" cy="9945531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4FFA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47423" y="402237"/>
              <a:ext cx="2855624" cy="2853267"/>
              <a:chOff x="0" y="0"/>
              <a:chExt cx="678744" cy="6781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47423" y="3558274"/>
              <a:ext cx="2855624" cy="2853267"/>
              <a:chOff x="0" y="0"/>
              <a:chExt cx="678744" cy="67818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47423" y="6714311"/>
              <a:ext cx="2855624" cy="2853267"/>
              <a:chOff x="0" y="0"/>
              <a:chExt cx="678744" cy="67818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529087" y="377953"/>
              <a:ext cx="2855624" cy="2853267"/>
              <a:chOff x="0" y="0"/>
              <a:chExt cx="678744" cy="6781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529087" y="3533990"/>
              <a:ext cx="2855624" cy="2853267"/>
              <a:chOff x="0" y="0"/>
              <a:chExt cx="678744" cy="6781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29087" y="6690026"/>
              <a:ext cx="2855624" cy="2853267"/>
              <a:chOff x="0" y="0"/>
              <a:chExt cx="678744" cy="67818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710751" y="377953"/>
              <a:ext cx="2855624" cy="2853267"/>
              <a:chOff x="0" y="0"/>
              <a:chExt cx="678744" cy="6781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710751" y="3533990"/>
              <a:ext cx="2855624" cy="2853267"/>
              <a:chOff x="0" y="0"/>
              <a:chExt cx="678744" cy="67818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6710751" y="6690026"/>
              <a:ext cx="2855624" cy="2853267"/>
              <a:chOff x="0" y="0"/>
              <a:chExt cx="678744" cy="67818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538317" y="8743850"/>
            <a:ext cx="4058009" cy="1230871"/>
            <a:chOff x="0" y="0"/>
            <a:chExt cx="5410678" cy="1641162"/>
          </a:xfrm>
        </p:grpSpPr>
        <p:grpSp>
          <p:nvGrpSpPr>
            <p:cNvPr id="36" name="Group 36"/>
            <p:cNvGrpSpPr/>
            <p:nvPr/>
          </p:nvGrpSpPr>
          <p:grpSpPr>
            <a:xfrm>
              <a:off x="411066" y="71200"/>
              <a:ext cx="4999612" cy="1498763"/>
              <a:chOff x="0" y="0"/>
              <a:chExt cx="3624762" cy="109098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624762" cy="1090985"/>
              </a:xfrm>
              <a:custGeom>
                <a:avLst/>
                <a:gdLst/>
                <a:ahLst/>
                <a:cxnLst/>
                <a:rect l="l" t="t" r="r" b="b"/>
                <a:pathLst>
                  <a:path w="3624762" h="1090985">
                    <a:moveTo>
                      <a:pt x="3500301" y="1090984"/>
                    </a:moveTo>
                    <a:lnTo>
                      <a:pt x="124460" y="1090984"/>
                    </a:lnTo>
                    <a:cubicBezTo>
                      <a:pt x="55880" y="1090984"/>
                      <a:pt x="0" y="1035104"/>
                      <a:pt x="0" y="9665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00302" y="0"/>
                    </a:lnTo>
                    <a:cubicBezTo>
                      <a:pt x="3568882" y="0"/>
                      <a:pt x="3624762" y="55880"/>
                      <a:pt x="3624762" y="124460"/>
                    </a:cubicBezTo>
                    <a:lnTo>
                      <a:pt x="3624762" y="966525"/>
                    </a:lnTo>
                    <a:cubicBezTo>
                      <a:pt x="3624762" y="1035104"/>
                      <a:pt x="3568882" y="1090985"/>
                      <a:pt x="3500302" y="10909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0" y="0"/>
              <a:ext cx="1241129" cy="1641162"/>
            </a:xfrm>
            <a:custGeom>
              <a:avLst/>
              <a:gdLst/>
              <a:ahLst/>
              <a:cxnLst/>
              <a:rect l="l" t="t" r="r" b="b"/>
              <a:pathLst>
                <a:path w="1241129" h="1641162">
                  <a:moveTo>
                    <a:pt x="0" y="0"/>
                  </a:moveTo>
                  <a:lnTo>
                    <a:pt x="1241129" y="0"/>
                  </a:lnTo>
                  <a:lnTo>
                    <a:pt x="1241129" y="1641162"/>
                  </a:lnTo>
                  <a:lnTo>
                    <a:pt x="0" y="1641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617168" y="4358961"/>
            <a:ext cx="199991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Nunito"/>
              </a:rPr>
              <a:t> Ahmad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670918" y="4358961"/>
            <a:ext cx="199991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50" dirty="0">
                <a:solidFill>
                  <a:srgbClr val="FFFFFF"/>
                </a:solidFill>
                <a:latin typeface="Nunito"/>
              </a:rPr>
              <a:t>Sara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22718" y="572637"/>
            <a:ext cx="1046210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9D967"/>
                </a:solidFill>
                <a:latin typeface="Rubik One"/>
                <a:cs typeface="Rubik One"/>
              </a:rPr>
              <a:t>Classical Move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EF7306-A5ED-8566-4A8E-CDEF03D252F2}"/>
              </a:ext>
            </a:extLst>
          </p:cNvPr>
          <p:cNvSpPr txBox="1"/>
          <p:nvPr/>
        </p:nvSpPr>
        <p:spPr>
          <a:xfrm>
            <a:off x="1477623" y="9181135"/>
            <a:ext cx="319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unito" pitchFamily="2" charset="0"/>
              </a:rPr>
              <a:t>Keep in your mind the rules </a:t>
            </a:r>
          </a:p>
        </p:txBody>
      </p:sp>
      <p:pic>
        <p:nvPicPr>
          <p:cNvPr id="58" name="Picture 5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16A9875-8C9E-C8D6-BD5C-D7D7F893A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418" y="1417292"/>
            <a:ext cx="2302515" cy="23025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49A142-BFFF-5143-7F7E-49909357C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851" y="1772227"/>
            <a:ext cx="2264231" cy="223361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35D9512D-F922-BCA5-5614-E8D6C71E3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139" y="4834793"/>
            <a:ext cx="2844801" cy="2874109"/>
          </a:xfrm>
          <a:prstGeom prst="rect">
            <a:avLst/>
          </a:prstGeom>
        </p:spPr>
      </p:pic>
      <p:pic>
        <p:nvPicPr>
          <p:cNvPr id="57" name="Picture 56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31325548-47BA-BB84-8979-EA5AFB7A2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0524" y="4942254"/>
            <a:ext cx="2190260" cy="2082798"/>
          </a:xfrm>
          <a:prstGeom prst="rect">
            <a:avLst/>
          </a:prstGeom>
        </p:spPr>
      </p:pic>
      <p:pic>
        <p:nvPicPr>
          <p:cNvPr id="29" name="Picture 28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0F8EFA1F-3D15-F536-AA28-3458D2819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6062" y="6124332"/>
            <a:ext cx="2844801" cy="2874109"/>
          </a:xfrm>
          <a:prstGeom prst="rect">
            <a:avLst/>
          </a:prstGeom>
        </p:spPr>
      </p:pic>
      <p:pic>
        <p:nvPicPr>
          <p:cNvPr id="45" name="Picture 44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CD0F5303-C3DB-2A7F-46FF-50B8A8CE6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0755" y="1825869"/>
            <a:ext cx="2190260" cy="20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7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13850110" y="2908878"/>
            <a:ext cx="3641529" cy="5723517"/>
            <a:chOff x="0" y="0"/>
            <a:chExt cx="4855372" cy="7631356"/>
          </a:xfrm>
        </p:grpSpPr>
        <p:sp>
          <p:nvSpPr>
            <p:cNvPr id="31" name="Freeform 31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F4B1C53-3700-6EE1-78CD-CF6F04198069}"/>
              </a:ext>
            </a:extLst>
          </p:cNvPr>
          <p:cNvSpPr/>
          <p:nvPr/>
        </p:nvSpPr>
        <p:spPr>
          <a:xfrm>
            <a:off x="14512697" y="1433278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6361" y="2908878"/>
            <a:ext cx="3641529" cy="5723517"/>
            <a:chOff x="0" y="0"/>
            <a:chExt cx="4855372" cy="7631356"/>
          </a:xfrm>
        </p:grpSpPr>
        <p:sp>
          <p:nvSpPr>
            <p:cNvPr id="4" name="Freeform 4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C344402-B41F-D430-0FC6-DB536385ADD7}"/>
              </a:ext>
            </a:extLst>
          </p:cNvPr>
          <p:cNvSpPr/>
          <p:nvPr/>
        </p:nvSpPr>
        <p:spPr>
          <a:xfrm>
            <a:off x="1462316" y="1702693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1248701" y="-20998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414426" y="1501665"/>
            <a:ext cx="7459148" cy="8145535"/>
            <a:chOff x="0" y="0"/>
            <a:chExt cx="9945531" cy="10860713"/>
          </a:xfrm>
        </p:grpSpPr>
        <p:sp>
          <p:nvSpPr>
            <p:cNvPr id="8" name="Freeform 8"/>
            <p:cNvSpPr/>
            <p:nvPr/>
          </p:nvSpPr>
          <p:spPr>
            <a:xfrm>
              <a:off x="93013" y="8933211"/>
              <a:ext cx="9759504" cy="1927502"/>
            </a:xfrm>
            <a:custGeom>
              <a:avLst/>
              <a:gdLst/>
              <a:ahLst/>
              <a:cxnLst/>
              <a:rect l="l" t="t" r="r" b="b"/>
              <a:pathLst>
                <a:path w="9759504" h="1927502">
                  <a:moveTo>
                    <a:pt x="0" y="0"/>
                  </a:moveTo>
                  <a:lnTo>
                    <a:pt x="9759504" y="0"/>
                  </a:lnTo>
                  <a:lnTo>
                    <a:pt x="9759504" y="1927502"/>
                  </a:lnTo>
                  <a:lnTo>
                    <a:pt x="0" y="192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9945531" cy="9945531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4FFA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47423" y="402237"/>
              <a:ext cx="2855624" cy="2853267"/>
              <a:chOff x="0" y="0"/>
              <a:chExt cx="678744" cy="6781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47423" y="3558274"/>
              <a:ext cx="2855624" cy="2853267"/>
              <a:chOff x="0" y="0"/>
              <a:chExt cx="678744" cy="67818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47423" y="6714311"/>
              <a:ext cx="2855624" cy="2853267"/>
              <a:chOff x="0" y="0"/>
              <a:chExt cx="678744" cy="67818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529087" y="377953"/>
              <a:ext cx="2855624" cy="2853267"/>
              <a:chOff x="0" y="0"/>
              <a:chExt cx="678744" cy="6781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529087" y="3533990"/>
              <a:ext cx="2855624" cy="2853267"/>
              <a:chOff x="0" y="0"/>
              <a:chExt cx="678744" cy="6781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29087" y="6690026"/>
              <a:ext cx="2855624" cy="2853267"/>
              <a:chOff x="0" y="0"/>
              <a:chExt cx="678744" cy="67818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710751" y="377953"/>
              <a:ext cx="2855624" cy="2853267"/>
              <a:chOff x="0" y="0"/>
              <a:chExt cx="678744" cy="6781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710751" y="3533990"/>
              <a:ext cx="2855624" cy="2853267"/>
              <a:chOff x="0" y="0"/>
              <a:chExt cx="678744" cy="67818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6710751" y="6690026"/>
              <a:ext cx="2855624" cy="2853267"/>
              <a:chOff x="0" y="0"/>
              <a:chExt cx="678744" cy="67818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538317" y="8743850"/>
            <a:ext cx="4058009" cy="1230871"/>
            <a:chOff x="0" y="0"/>
            <a:chExt cx="5410678" cy="1641162"/>
          </a:xfrm>
        </p:grpSpPr>
        <p:grpSp>
          <p:nvGrpSpPr>
            <p:cNvPr id="36" name="Group 36"/>
            <p:cNvGrpSpPr/>
            <p:nvPr/>
          </p:nvGrpSpPr>
          <p:grpSpPr>
            <a:xfrm>
              <a:off x="411066" y="71200"/>
              <a:ext cx="4999612" cy="1498763"/>
              <a:chOff x="0" y="0"/>
              <a:chExt cx="3624762" cy="109098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624762" cy="1090985"/>
              </a:xfrm>
              <a:custGeom>
                <a:avLst/>
                <a:gdLst/>
                <a:ahLst/>
                <a:cxnLst/>
                <a:rect l="l" t="t" r="r" b="b"/>
                <a:pathLst>
                  <a:path w="3624762" h="1090985">
                    <a:moveTo>
                      <a:pt x="3500301" y="1090984"/>
                    </a:moveTo>
                    <a:lnTo>
                      <a:pt x="124460" y="1090984"/>
                    </a:lnTo>
                    <a:cubicBezTo>
                      <a:pt x="55880" y="1090984"/>
                      <a:pt x="0" y="1035104"/>
                      <a:pt x="0" y="9665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00302" y="0"/>
                    </a:lnTo>
                    <a:cubicBezTo>
                      <a:pt x="3568882" y="0"/>
                      <a:pt x="3624762" y="55880"/>
                      <a:pt x="3624762" y="124460"/>
                    </a:cubicBezTo>
                    <a:lnTo>
                      <a:pt x="3624762" y="966525"/>
                    </a:lnTo>
                    <a:cubicBezTo>
                      <a:pt x="3624762" y="1035104"/>
                      <a:pt x="3568882" y="1090985"/>
                      <a:pt x="3500302" y="10909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0" y="0"/>
              <a:ext cx="1241129" cy="1641162"/>
            </a:xfrm>
            <a:custGeom>
              <a:avLst/>
              <a:gdLst/>
              <a:ahLst/>
              <a:cxnLst/>
              <a:rect l="l" t="t" r="r" b="b"/>
              <a:pathLst>
                <a:path w="1241129" h="1641162">
                  <a:moveTo>
                    <a:pt x="0" y="0"/>
                  </a:moveTo>
                  <a:lnTo>
                    <a:pt x="1241129" y="0"/>
                  </a:lnTo>
                  <a:lnTo>
                    <a:pt x="1241129" y="1641162"/>
                  </a:lnTo>
                  <a:lnTo>
                    <a:pt x="0" y="1641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617168" y="4358961"/>
            <a:ext cx="199991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Nunito"/>
              </a:rPr>
              <a:t>Ahmad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670918" y="4358961"/>
            <a:ext cx="199991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50" dirty="0">
                <a:solidFill>
                  <a:srgbClr val="FFFFFF"/>
                </a:solidFill>
                <a:latin typeface="Nunito"/>
              </a:rPr>
              <a:t>Sara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12949" y="592175"/>
            <a:ext cx="1046210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9D967"/>
                </a:solidFill>
                <a:latin typeface="Rubik One"/>
                <a:cs typeface="Rubik One"/>
              </a:rPr>
              <a:t>Classical Move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EF7306-A5ED-8566-4A8E-CDEF03D252F2}"/>
              </a:ext>
            </a:extLst>
          </p:cNvPr>
          <p:cNvSpPr txBox="1"/>
          <p:nvPr/>
        </p:nvSpPr>
        <p:spPr>
          <a:xfrm>
            <a:off x="1477623" y="9181135"/>
            <a:ext cx="319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unito" pitchFamily="2" charset="0"/>
              </a:rPr>
              <a:t>Keep in your mind the rules </a:t>
            </a:r>
          </a:p>
        </p:txBody>
      </p:sp>
      <p:pic>
        <p:nvPicPr>
          <p:cNvPr id="58" name="Picture 5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16A9875-8C9E-C8D6-BD5C-D7D7F893A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726" y="1417292"/>
            <a:ext cx="2302515" cy="23025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49A142-BFFF-5143-7F7E-49909357C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851" y="1733150"/>
            <a:ext cx="2264231" cy="223361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35D9512D-F922-BCA5-5614-E8D6C71E3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139" y="4834793"/>
            <a:ext cx="2844801" cy="2874109"/>
          </a:xfrm>
          <a:prstGeom prst="rect">
            <a:avLst/>
          </a:prstGeom>
        </p:spPr>
      </p:pic>
      <p:pic>
        <p:nvPicPr>
          <p:cNvPr id="57" name="Picture 56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31325548-47BA-BB84-8979-EA5AFB7A2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0524" y="4942254"/>
            <a:ext cx="2190260" cy="2082798"/>
          </a:xfrm>
          <a:prstGeom prst="rect">
            <a:avLst/>
          </a:prstGeom>
        </p:spPr>
      </p:pic>
      <p:pic>
        <p:nvPicPr>
          <p:cNvPr id="29" name="Picture 28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0F8EFA1F-3D15-F536-AA28-3458D2819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8370" y="6153639"/>
            <a:ext cx="2844801" cy="2874109"/>
          </a:xfrm>
          <a:prstGeom prst="rect">
            <a:avLst/>
          </a:prstGeom>
        </p:spPr>
      </p:pic>
      <p:pic>
        <p:nvPicPr>
          <p:cNvPr id="54" name="Picture 53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10F33ACA-6CBA-A53F-6E43-A6CE34E84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0755" y="1816100"/>
            <a:ext cx="2190260" cy="2082798"/>
          </a:xfrm>
          <a:prstGeom prst="rect">
            <a:avLst/>
          </a:prstGeom>
        </p:spPr>
      </p:pic>
      <p:pic>
        <p:nvPicPr>
          <p:cNvPr id="55" name="Picture 54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51C72553-7DCD-9A2B-56BD-652B4AAE26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831" y="3740640"/>
            <a:ext cx="2844801" cy="28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2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0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13850110" y="2908878"/>
            <a:ext cx="3641529" cy="5723517"/>
            <a:chOff x="0" y="0"/>
            <a:chExt cx="4855372" cy="7631356"/>
          </a:xfrm>
        </p:grpSpPr>
        <p:sp>
          <p:nvSpPr>
            <p:cNvPr id="31" name="Freeform 31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F4B1C53-3700-6EE1-78CD-CF6F04198069}"/>
              </a:ext>
            </a:extLst>
          </p:cNvPr>
          <p:cNvSpPr/>
          <p:nvPr/>
        </p:nvSpPr>
        <p:spPr>
          <a:xfrm>
            <a:off x="14512697" y="1433278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6361" y="2908878"/>
            <a:ext cx="3641529" cy="5723517"/>
            <a:chOff x="0" y="0"/>
            <a:chExt cx="4855372" cy="7631356"/>
          </a:xfrm>
        </p:grpSpPr>
        <p:sp>
          <p:nvSpPr>
            <p:cNvPr id="4" name="Freeform 4"/>
            <p:cNvSpPr/>
            <p:nvPr/>
          </p:nvSpPr>
          <p:spPr>
            <a:xfrm>
              <a:off x="0" y="6672420"/>
              <a:ext cx="4855372" cy="958936"/>
            </a:xfrm>
            <a:custGeom>
              <a:avLst/>
              <a:gdLst/>
              <a:ahLst/>
              <a:cxnLst/>
              <a:rect l="l" t="t" r="r" b="b"/>
              <a:pathLst>
                <a:path w="4855372" h="958936">
                  <a:moveTo>
                    <a:pt x="0" y="0"/>
                  </a:moveTo>
                  <a:lnTo>
                    <a:pt x="4855372" y="0"/>
                  </a:lnTo>
                  <a:lnTo>
                    <a:pt x="4855372" y="958936"/>
                  </a:lnTo>
                  <a:lnTo>
                    <a:pt x="0" y="9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09786" y="0"/>
              <a:ext cx="4235800" cy="7151888"/>
              <a:chOff x="0" y="0"/>
              <a:chExt cx="868011" cy="146558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68012" cy="1465584"/>
              </a:xfrm>
              <a:custGeom>
                <a:avLst/>
                <a:gdLst/>
                <a:ahLst/>
                <a:cxnLst/>
                <a:rect l="l" t="t" r="r" b="b"/>
                <a:pathLst>
                  <a:path w="868012" h="1465584">
                    <a:moveTo>
                      <a:pt x="743551" y="1465584"/>
                    </a:moveTo>
                    <a:lnTo>
                      <a:pt x="124460" y="1465584"/>
                    </a:lnTo>
                    <a:cubicBezTo>
                      <a:pt x="55880" y="1465584"/>
                      <a:pt x="0" y="1409704"/>
                      <a:pt x="0" y="13411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43552" y="0"/>
                    </a:lnTo>
                    <a:cubicBezTo>
                      <a:pt x="812131" y="0"/>
                      <a:pt x="868012" y="55880"/>
                      <a:pt x="868012" y="124460"/>
                    </a:cubicBezTo>
                    <a:lnTo>
                      <a:pt x="868012" y="1341124"/>
                    </a:lnTo>
                    <a:cubicBezTo>
                      <a:pt x="868012" y="1409704"/>
                      <a:pt x="812131" y="1465584"/>
                      <a:pt x="743552" y="14655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C344402-B41F-D430-0FC6-DB536385ADD7}"/>
              </a:ext>
            </a:extLst>
          </p:cNvPr>
          <p:cNvSpPr/>
          <p:nvPr/>
        </p:nvSpPr>
        <p:spPr>
          <a:xfrm>
            <a:off x="1462316" y="1702693"/>
            <a:ext cx="2304288" cy="23042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1248701" y="-209988"/>
            <a:ext cx="14919274" cy="11013136"/>
          </a:xfrm>
          <a:custGeom>
            <a:avLst/>
            <a:gdLst/>
            <a:ahLst/>
            <a:cxnLst/>
            <a:rect l="l" t="t" r="r" b="b"/>
            <a:pathLst>
              <a:path w="14919274" h="11013136">
                <a:moveTo>
                  <a:pt x="0" y="0"/>
                </a:moveTo>
                <a:lnTo>
                  <a:pt x="14919274" y="0"/>
                </a:lnTo>
                <a:lnTo>
                  <a:pt x="14919274" y="11013136"/>
                </a:lnTo>
                <a:lnTo>
                  <a:pt x="0" y="11013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414426" y="1501665"/>
            <a:ext cx="7459148" cy="8145535"/>
            <a:chOff x="0" y="0"/>
            <a:chExt cx="9945531" cy="10860713"/>
          </a:xfrm>
        </p:grpSpPr>
        <p:sp>
          <p:nvSpPr>
            <p:cNvPr id="8" name="Freeform 8"/>
            <p:cNvSpPr/>
            <p:nvPr/>
          </p:nvSpPr>
          <p:spPr>
            <a:xfrm>
              <a:off x="93013" y="8933211"/>
              <a:ext cx="9759504" cy="1927502"/>
            </a:xfrm>
            <a:custGeom>
              <a:avLst/>
              <a:gdLst/>
              <a:ahLst/>
              <a:cxnLst/>
              <a:rect l="l" t="t" r="r" b="b"/>
              <a:pathLst>
                <a:path w="9759504" h="1927502">
                  <a:moveTo>
                    <a:pt x="0" y="0"/>
                  </a:moveTo>
                  <a:lnTo>
                    <a:pt x="9759504" y="0"/>
                  </a:lnTo>
                  <a:lnTo>
                    <a:pt x="9759504" y="1927502"/>
                  </a:lnTo>
                  <a:lnTo>
                    <a:pt x="0" y="192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9945531" cy="9945531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1789430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1789430"/>
                    </a:lnTo>
                    <a:cubicBezTo>
                      <a:pt x="1913890" y="1858010"/>
                      <a:pt x="1858010" y="1913890"/>
                      <a:pt x="1789430" y="1913890"/>
                    </a:cubicBezTo>
                    <a:close/>
                  </a:path>
                </a:pathLst>
              </a:custGeom>
              <a:solidFill>
                <a:srgbClr val="4FFA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47423" y="402237"/>
              <a:ext cx="2855624" cy="2853267"/>
              <a:chOff x="0" y="0"/>
              <a:chExt cx="678744" cy="6781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47423" y="3558274"/>
              <a:ext cx="2855624" cy="2853267"/>
              <a:chOff x="0" y="0"/>
              <a:chExt cx="678744" cy="67818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47423" y="6714311"/>
              <a:ext cx="2855624" cy="2853267"/>
              <a:chOff x="0" y="0"/>
              <a:chExt cx="678744" cy="67818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529087" y="377953"/>
              <a:ext cx="2855624" cy="2853267"/>
              <a:chOff x="0" y="0"/>
              <a:chExt cx="678744" cy="6781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3529087" y="3533990"/>
              <a:ext cx="2855624" cy="2853267"/>
              <a:chOff x="0" y="0"/>
              <a:chExt cx="678744" cy="6781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3529087" y="6690026"/>
              <a:ext cx="2855624" cy="2853267"/>
              <a:chOff x="0" y="0"/>
              <a:chExt cx="678744" cy="67818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710751" y="377953"/>
              <a:ext cx="2855624" cy="2853267"/>
              <a:chOff x="0" y="0"/>
              <a:chExt cx="678744" cy="67818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710751" y="3533990"/>
              <a:ext cx="2855624" cy="2853267"/>
              <a:chOff x="0" y="0"/>
              <a:chExt cx="678744" cy="67818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6710751" y="6690026"/>
              <a:ext cx="2855624" cy="2853267"/>
              <a:chOff x="0" y="0"/>
              <a:chExt cx="678744" cy="67818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78745" cy="678184"/>
              </a:xfrm>
              <a:custGeom>
                <a:avLst/>
                <a:gdLst/>
                <a:ahLst/>
                <a:cxnLst/>
                <a:rect l="l" t="t" r="r" b="b"/>
                <a:pathLst>
                  <a:path w="678745" h="678184">
                    <a:moveTo>
                      <a:pt x="554284" y="678184"/>
                    </a:moveTo>
                    <a:lnTo>
                      <a:pt x="124460" y="678184"/>
                    </a:lnTo>
                    <a:cubicBezTo>
                      <a:pt x="55880" y="678184"/>
                      <a:pt x="0" y="622304"/>
                      <a:pt x="0" y="553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54285" y="0"/>
                    </a:lnTo>
                    <a:cubicBezTo>
                      <a:pt x="622864" y="0"/>
                      <a:pt x="678745" y="55880"/>
                      <a:pt x="678745" y="124460"/>
                    </a:cubicBezTo>
                    <a:lnTo>
                      <a:pt x="678745" y="553724"/>
                    </a:lnTo>
                    <a:cubicBezTo>
                      <a:pt x="678745" y="622304"/>
                      <a:pt x="622864" y="678184"/>
                      <a:pt x="554285" y="678184"/>
                    </a:cubicBezTo>
                    <a:close/>
                  </a:path>
                </a:pathLst>
              </a:custGeom>
              <a:solidFill>
                <a:srgbClr val="2E026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538317" y="8743850"/>
            <a:ext cx="4058009" cy="1230871"/>
            <a:chOff x="0" y="0"/>
            <a:chExt cx="5410678" cy="1641162"/>
          </a:xfrm>
        </p:grpSpPr>
        <p:grpSp>
          <p:nvGrpSpPr>
            <p:cNvPr id="36" name="Group 36"/>
            <p:cNvGrpSpPr/>
            <p:nvPr/>
          </p:nvGrpSpPr>
          <p:grpSpPr>
            <a:xfrm>
              <a:off x="411066" y="71200"/>
              <a:ext cx="4999612" cy="1498763"/>
              <a:chOff x="0" y="0"/>
              <a:chExt cx="3624762" cy="109098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624762" cy="1090985"/>
              </a:xfrm>
              <a:custGeom>
                <a:avLst/>
                <a:gdLst/>
                <a:ahLst/>
                <a:cxnLst/>
                <a:rect l="l" t="t" r="r" b="b"/>
                <a:pathLst>
                  <a:path w="3624762" h="1090985">
                    <a:moveTo>
                      <a:pt x="3500301" y="1090984"/>
                    </a:moveTo>
                    <a:lnTo>
                      <a:pt x="124460" y="1090984"/>
                    </a:lnTo>
                    <a:cubicBezTo>
                      <a:pt x="55880" y="1090984"/>
                      <a:pt x="0" y="1035104"/>
                      <a:pt x="0" y="9665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00302" y="0"/>
                    </a:lnTo>
                    <a:cubicBezTo>
                      <a:pt x="3568882" y="0"/>
                      <a:pt x="3624762" y="55880"/>
                      <a:pt x="3624762" y="124460"/>
                    </a:cubicBezTo>
                    <a:lnTo>
                      <a:pt x="3624762" y="966525"/>
                    </a:lnTo>
                    <a:cubicBezTo>
                      <a:pt x="3624762" y="1035104"/>
                      <a:pt x="3568882" y="1090985"/>
                      <a:pt x="3500302" y="10909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0" y="0"/>
              <a:ext cx="1241129" cy="1641162"/>
            </a:xfrm>
            <a:custGeom>
              <a:avLst/>
              <a:gdLst/>
              <a:ahLst/>
              <a:cxnLst/>
              <a:rect l="l" t="t" r="r" b="b"/>
              <a:pathLst>
                <a:path w="1241129" h="1641162">
                  <a:moveTo>
                    <a:pt x="0" y="0"/>
                  </a:moveTo>
                  <a:lnTo>
                    <a:pt x="1241129" y="0"/>
                  </a:lnTo>
                  <a:lnTo>
                    <a:pt x="1241129" y="1641162"/>
                  </a:lnTo>
                  <a:lnTo>
                    <a:pt x="0" y="1641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617168" y="4358961"/>
            <a:ext cx="199991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Nunito"/>
              </a:rPr>
              <a:t>Ahmad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670918" y="4358961"/>
            <a:ext cx="199991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50" dirty="0">
                <a:solidFill>
                  <a:srgbClr val="FFFFFF"/>
                </a:solidFill>
                <a:latin typeface="Nunito"/>
              </a:rPr>
              <a:t>Sara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12949" y="592175"/>
            <a:ext cx="1046210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4FFAFF"/>
                </a:solidFill>
                <a:latin typeface="Rubik One"/>
                <a:cs typeface="Rubik One"/>
              </a:rPr>
              <a:t>Entangled Move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EF7306-A5ED-8566-4A8E-CDEF03D252F2}"/>
              </a:ext>
            </a:extLst>
          </p:cNvPr>
          <p:cNvSpPr txBox="1"/>
          <p:nvPr/>
        </p:nvSpPr>
        <p:spPr>
          <a:xfrm>
            <a:off x="1477623" y="9181135"/>
            <a:ext cx="319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Nunito" pitchFamily="2" charset="0"/>
              </a:rPr>
              <a:t>Keep in your mind the rules </a:t>
            </a:r>
          </a:p>
        </p:txBody>
      </p:sp>
      <p:pic>
        <p:nvPicPr>
          <p:cNvPr id="58" name="Picture 5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16A9875-8C9E-C8D6-BD5C-D7D7F893A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726" y="1417292"/>
            <a:ext cx="2302515" cy="23025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49A142-BFFF-5143-7F7E-49909357C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851" y="1733150"/>
            <a:ext cx="2264231" cy="223361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Picture 49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35D9512D-F922-BCA5-5614-E8D6C71E3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139" y="4834793"/>
            <a:ext cx="2844801" cy="2874109"/>
          </a:xfrm>
          <a:prstGeom prst="rect">
            <a:avLst/>
          </a:prstGeom>
        </p:spPr>
      </p:pic>
      <p:pic>
        <p:nvPicPr>
          <p:cNvPr id="57" name="Picture 56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31325548-47BA-BB84-8979-EA5AFB7A2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0524" y="4942254"/>
            <a:ext cx="2190260" cy="2082798"/>
          </a:xfrm>
          <a:prstGeom prst="rect">
            <a:avLst/>
          </a:prstGeom>
        </p:spPr>
      </p:pic>
      <p:pic>
        <p:nvPicPr>
          <p:cNvPr id="29" name="Picture 28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0F8EFA1F-3D15-F536-AA28-3458D2819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9755" y="6104793"/>
            <a:ext cx="2844801" cy="2874109"/>
          </a:xfrm>
          <a:prstGeom prst="rect">
            <a:avLst/>
          </a:prstGeom>
        </p:spPr>
      </p:pic>
      <p:pic>
        <p:nvPicPr>
          <p:cNvPr id="54" name="Picture 53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10F33ACA-6CBA-A53F-6E43-A6CE34E84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2140" y="1835639"/>
            <a:ext cx="2190260" cy="2082798"/>
          </a:xfrm>
          <a:prstGeom prst="rect">
            <a:avLst/>
          </a:prstGeom>
        </p:spPr>
      </p:pic>
      <p:pic>
        <p:nvPicPr>
          <p:cNvPr id="42" name="Picture 41" descr="A blue x on a black background&#10;&#10;Description automatically generated">
            <a:extLst>
              <a:ext uri="{FF2B5EF4-FFF2-40B4-BE49-F238E27FC236}">
                <a16:creationId xmlns:a16="http://schemas.microsoft.com/office/drawing/2014/main" id="{B71584F9-939F-EB41-AD4E-37759513D3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4062" y="4219334"/>
            <a:ext cx="2160956" cy="2151188"/>
          </a:xfrm>
          <a:prstGeom prst="rect">
            <a:avLst/>
          </a:prstGeom>
        </p:spPr>
      </p:pic>
      <p:pic>
        <p:nvPicPr>
          <p:cNvPr id="41" name="Picture 40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47ABA043-2579-0694-7C3B-72EE223557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6063" y="4424483"/>
            <a:ext cx="1750645" cy="168226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E6079E9-8660-D51E-8C70-6EB4208A2225}"/>
              </a:ext>
            </a:extLst>
          </p:cNvPr>
          <p:cNvGrpSpPr/>
          <p:nvPr/>
        </p:nvGrpSpPr>
        <p:grpSpPr>
          <a:xfrm>
            <a:off x="7956063" y="1777026"/>
            <a:ext cx="2668955" cy="2151188"/>
            <a:chOff x="7956063" y="1777026"/>
            <a:chExt cx="2668955" cy="2151188"/>
          </a:xfrm>
        </p:grpSpPr>
        <p:pic>
          <p:nvPicPr>
            <p:cNvPr id="45" name="Picture 44" descr="A blue x on a black background&#10;&#10;Description automatically generated">
              <a:extLst>
                <a:ext uri="{FF2B5EF4-FFF2-40B4-BE49-F238E27FC236}">
                  <a16:creationId xmlns:a16="http://schemas.microsoft.com/office/drawing/2014/main" id="{AFFA566D-B578-61A2-100A-994493B50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64062" y="1777026"/>
              <a:ext cx="2160956" cy="2151188"/>
            </a:xfrm>
            <a:prstGeom prst="rect">
              <a:avLst/>
            </a:prstGeom>
          </p:spPr>
        </p:pic>
        <p:pic>
          <p:nvPicPr>
            <p:cNvPr id="46" name="Picture 45" descr="A pink circle with black background&#10;&#10;Description automatically generated">
              <a:extLst>
                <a:ext uri="{FF2B5EF4-FFF2-40B4-BE49-F238E27FC236}">
                  <a16:creationId xmlns:a16="http://schemas.microsoft.com/office/drawing/2014/main" id="{298F7B20-F94E-6764-AF70-AE1F9E6F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56063" y="1982175"/>
              <a:ext cx="1750645" cy="1682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9937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4372</Words>
  <Application>Microsoft Office PowerPoint</Application>
  <PresentationFormat>Custom</PresentationFormat>
  <Paragraphs>666</Paragraphs>
  <Slides>18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Rubik One</vt:lpstr>
      <vt:lpstr>Nunito</vt:lpstr>
      <vt:lpstr>Akhbar MT</vt:lpstr>
      <vt:lpstr>Abadi Extra Light</vt:lpstr>
      <vt:lpstr>Abadi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Colorful 3D Illustrations Tic Tac Toe Fun Presentation</dc:title>
  <dc:creator>maram jamaan</dc:creator>
  <cp:lastModifiedBy>Conl. Jamaan</cp:lastModifiedBy>
  <cp:revision>4</cp:revision>
  <dcterms:created xsi:type="dcterms:W3CDTF">2006-08-16T00:00:00Z</dcterms:created>
  <dcterms:modified xsi:type="dcterms:W3CDTF">2023-10-12T14:48:40Z</dcterms:modified>
  <dc:identifier>DAFw3gvDEVU</dc:identifier>
</cp:coreProperties>
</file>